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96525" y="1089721"/>
            <a:ext cx="7729200" cy="2775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28550" y="2929019"/>
            <a:ext cx="9094048" cy="3929100"/>
            <a:chOff x="28544" y="3514688"/>
            <a:chExt cx="9094048" cy="1628800"/>
          </a:xfrm>
        </p:grpSpPr>
        <p:sp>
          <p:nvSpPr>
            <p:cNvPr id="13" name="Google Shape;13;p2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46;p2"/>
          <p:cNvGrpSpPr/>
          <p:nvPr/>
        </p:nvGrpSpPr>
        <p:grpSpPr>
          <a:xfrm>
            <a:off x="28550" y="4479971"/>
            <a:ext cx="9094048" cy="2378148"/>
            <a:chOff x="28544" y="4157632"/>
            <a:chExt cx="9094048" cy="985856"/>
          </a:xfrm>
        </p:grpSpPr>
        <p:sp>
          <p:nvSpPr>
            <p:cNvPr id="47" name="Google Shape;47;p2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3" name="Google Shape;113;p2"/>
          <p:cNvSpPr/>
          <p:nvPr/>
        </p:nvSpPr>
        <p:spPr>
          <a:xfrm>
            <a:off x="0" y="2973317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p12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graphs">
  <p:cSld name="Blank with graphs"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70" name="Google Shape;670;p13"/>
          <p:cNvGrpSpPr/>
          <p:nvPr/>
        </p:nvGrpSpPr>
        <p:grpSpPr>
          <a:xfrm>
            <a:off x="28550" y="5134087"/>
            <a:ext cx="9094048" cy="1724139"/>
            <a:chOff x="28544" y="3514688"/>
            <a:chExt cx="9094048" cy="1628800"/>
          </a:xfrm>
        </p:grpSpPr>
        <p:sp>
          <p:nvSpPr>
            <p:cNvPr id="671" name="Google Shape;671;p13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13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13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13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13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13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13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13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13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13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13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13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13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13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13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13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13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13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13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13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13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13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13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13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13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13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13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13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13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13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13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13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13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4" name="Google Shape;704;p13"/>
          <p:cNvGrpSpPr/>
          <p:nvPr/>
        </p:nvGrpSpPr>
        <p:grpSpPr>
          <a:xfrm>
            <a:off x="28550" y="5814665"/>
            <a:ext cx="9094048" cy="1043561"/>
            <a:chOff x="28544" y="4157632"/>
            <a:chExt cx="9094048" cy="985856"/>
          </a:xfrm>
        </p:grpSpPr>
        <p:sp>
          <p:nvSpPr>
            <p:cNvPr id="705" name="Google Shape;705;p13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13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13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13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13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13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13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13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13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13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13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13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13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13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13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13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13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13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13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13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13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13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13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13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13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13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13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13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13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13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13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13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13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13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13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13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13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13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13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13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13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13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13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13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13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13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13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13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13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13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13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13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13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13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13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13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13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13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13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13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13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13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13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13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13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13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1" name="Google Shape;771;p13"/>
          <p:cNvSpPr/>
          <p:nvPr/>
        </p:nvSpPr>
        <p:spPr>
          <a:xfrm>
            <a:off x="0" y="4772000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frame">
  <p:cSld name="Blank with frame">
    <p:spTree>
      <p:nvGrpSpPr>
        <p:cNvPr id="1" name="Shape 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Google Shape;773;p14"/>
          <p:cNvSpPr/>
          <p:nvPr/>
        </p:nvSpPr>
        <p:spPr>
          <a:xfrm>
            <a:off x="-175" y="0"/>
            <a:ext cx="9144000" cy="6858000"/>
          </a:xfrm>
          <a:prstGeom prst="frame">
            <a:avLst>
              <a:gd name="adj1" fmla="val 5397"/>
            </a:avLst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4" name="Google Shape;774;p14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donec quis nunc"/>
          <p:cNvSpPr txBox="1">
            <a:spLocks noGrp="1"/>
          </p:cNvSpPr>
          <p:nvPr>
            <p:ph type="body" sz="quarter" idx="13"/>
          </p:nvPr>
        </p:nvSpPr>
        <p:spPr>
          <a:xfrm>
            <a:off x="473274" y="928688"/>
            <a:ext cx="8197453" cy="46163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1800" cap="all" spc="165">
                <a:latin typeface="+mn-lt"/>
                <a:ea typeface="+mn-ea"/>
                <a:cs typeface="+mn-cs"/>
                <a:sym typeface="Futura"/>
              </a:defRPr>
            </a:lvl1pPr>
          </a:lstStyle>
          <a:p>
            <a:r>
              <a:t>donec quis nunc</a:t>
            </a:r>
          </a:p>
        </p:txBody>
      </p:sp>
      <p:sp>
        <p:nvSpPr>
          <p:cNvPr id="7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56981" y="6493744"/>
            <a:ext cx="230040" cy="23737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5452957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solidFill>
          <a:srgbClr val="465573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"/>
          <p:cNvSpPr txBox="1">
            <a:spLocks noGrp="1"/>
          </p:cNvSpPr>
          <p:nvPr>
            <p:ph type="ctrTitle"/>
          </p:nvPr>
        </p:nvSpPr>
        <p:spPr>
          <a:xfrm>
            <a:off x="448270" y="891923"/>
            <a:ext cx="7772400" cy="15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16" name="Google Shape;116;p3"/>
          <p:cNvSpPr txBox="1">
            <a:spLocks noGrp="1"/>
          </p:cNvSpPr>
          <p:nvPr>
            <p:ph type="subTitle" idx="1"/>
          </p:nvPr>
        </p:nvSpPr>
        <p:spPr>
          <a:xfrm>
            <a:off x="448270" y="2113513"/>
            <a:ext cx="777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117" name="Google Shape;117;p3"/>
          <p:cNvGrpSpPr/>
          <p:nvPr/>
        </p:nvGrpSpPr>
        <p:grpSpPr>
          <a:xfrm>
            <a:off x="28550" y="2929019"/>
            <a:ext cx="9094048" cy="3929100"/>
            <a:chOff x="28544" y="3514688"/>
            <a:chExt cx="9094048" cy="1628800"/>
          </a:xfrm>
        </p:grpSpPr>
        <p:sp>
          <p:nvSpPr>
            <p:cNvPr id="118" name="Google Shape;118;p3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3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" name="Google Shape;151;p3"/>
          <p:cNvGrpSpPr/>
          <p:nvPr/>
        </p:nvGrpSpPr>
        <p:grpSpPr>
          <a:xfrm>
            <a:off x="28550" y="4479971"/>
            <a:ext cx="9094048" cy="2378148"/>
            <a:chOff x="28544" y="4157632"/>
            <a:chExt cx="9094048" cy="985856"/>
          </a:xfrm>
        </p:grpSpPr>
        <p:sp>
          <p:nvSpPr>
            <p:cNvPr id="152" name="Google Shape;152;p3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3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3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3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3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3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3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3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3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3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3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3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3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3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3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3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3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3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3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3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3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3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3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3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3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3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3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3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3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3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3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3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3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3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3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3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"/>
          <p:cNvSpPr/>
          <p:nvPr/>
        </p:nvSpPr>
        <p:spPr>
          <a:xfrm rot="10800000" flipH="1">
            <a:off x="-25" y="1439200"/>
            <a:ext cx="9144000" cy="54188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4"/>
          <p:cNvSpPr txBox="1">
            <a:spLocks noGrp="1"/>
          </p:cNvSpPr>
          <p:nvPr>
            <p:ph type="body" idx="1"/>
          </p:nvPr>
        </p:nvSpPr>
        <p:spPr>
          <a:xfrm>
            <a:off x="1669850" y="2476000"/>
            <a:ext cx="5804400" cy="3655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SzPts val="3000"/>
              <a:buFont typeface="Titillium Web ExtraLight"/>
              <a:buChar char="▫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1pPr>
            <a:lvl2pPr marL="914400" lvl="1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2pPr>
            <a:lvl3pPr marL="1371600" lvl="2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3pPr>
            <a:lvl4pPr marL="1828800" lvl="3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4pPr>
            <a:lvl5pPr marL="2286000" lvl="4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5pPr>
            <a:lvl6pPr marL="2743200" lvl="5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6pPr>
            <a:lvl7pPr marL="3200400" lvl="6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●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7pPr>
            <a:lvl8pPr marL="3657600" lvl="7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○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8pPr>
            <a:lvl9pPr marL="4114800" lvl="8" indent="-419100" algn="ctr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■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1" name="Google Shape;221;p4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2" name="Google Shape;222;p4"/>
          <p:cNvSpPr/>
          <p:nvPr/>
        </p:nvSpPr>
        <p:spPr>
          <a:xfrm>
            <a:off x="0" y="534917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5"/>
          <p:cNvSpPr/>
          <p:nvPr/>
        </p:nvSpPr>
        <p:spPr>
          <a:xfrm>
            <a:off x="-25" y="0"/>
            <a:ext cx="9144000" cy="14516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5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26" name="Google Shape;226;p5"/>
          <p:cNvGrpSpPr/>
          <p:nvPr/>
        </p:nvGrpSpPr>
        <p:grpSpPr>
          <a:xfrm>
            <a:off x="28550" y="5134087"/>
            <a:ext cx="9094048" cy="1724139"/>
            <a:chOff x="28544" y="3514688"/>
            <a:chExt cx="9094048" cy="1628800"/>
          </a:xfrm>
        </p:grpSpPr>
        <p:sp>
          <p:nvSpPr>
            <p:cNvPr id="227" name="Google Shape;227;p5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5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5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5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5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5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5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5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5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5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5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5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5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5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5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5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5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5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5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5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5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5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5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5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5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5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5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5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5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5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5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5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0" name="Google Shape;260;p5"/>
          <p:cNvGrpSpPr/>
          <p:nvPr/>
        </p:nvGrpSpPr>
        <p:grpSpPr>
          <a:xfrm>
            <a:off x="28550" y="5814665"/>
            <a:ext cx="9094048" cy="1043561"/>
            <a:chOff x="28544" y="4157632"/>
            <a:chExt cx="9094048" cy="985856"/>
          </a:xfrm>
        </p:grpSpPr>
        <p:sp>
          <p:nvSpPr>
            <p:cNvPr id="261" name="Google Shape;261;p5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5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5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5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5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5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5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5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5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5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5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5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5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5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5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5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5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5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5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5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5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5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5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5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5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5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5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5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5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5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5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5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5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5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5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5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5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5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5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5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5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5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5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5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5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5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5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5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5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5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5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5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5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5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5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5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5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5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5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5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5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5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5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5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5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5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7" name="Google Shape;327;p5"/>
          <p:cNvSpPr/>
          <p:nvPr/>
        </p:nvSpPr>
        <p:spPr>
          <a:xfrm>
            <a:off x="0" y="4772000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5"/>
          <p:cNvSpPr txBox="1">
            <a:spLocks noGrp="1"/>
          </p:cNvSpPr>
          <p:nvPr>
            <p:ph type="title"/>
          </p:nvPr>
        </p:nvSpPr>
        <p:spPr>
          <a:xfrm>
            <a:off x="739675" y="535000"/>
            <a:ext cx="76860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29" name="Google Shape;329;p5"/>
          <p:cNvSpPr txBox="1">
            <a:spLocks noGrp="1"/>
          </p:cNvSpPr>
          <p:nvPr>
            <p:ph type="body" idx="1"/>
          </p:nvPr>
        </p:nvSpPr>
        <p:spPr>
          <a:xfrm>
            <a:off x="739680" y="1536704"/>
            <a:ext cx="7686000" cy="413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▫"/>
              <a:defRPr>
                <a:solidFill>
                  <a:schemeClr val="lt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image">
  <p:cSld name="Title + 1 column + image"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6"/>
          <p:cNvSpPr/>
          <p:nvPr/>
        </p:nvSpPr>
        <p:spPr>
          <a:xfrm>
            <a:off x="4985150" y="200"/>
            <a:ext cx="4158900" cy="68580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6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3" name="Google Shape;333;p6"/>
          <p:cNvSpPr txBox="1">
            <a:spLocks noGrp="1"/>
          </p:cNvSpPr>
          <p:nvPr>
            <p:ph type="title"/>
          </p:nvPr>
        </p:nvSpPr>
        <p:spPr>
          <a:xfrm>
            <a:off x="452724" y="827893"/>
            <a:ext cx="3985200" cy="114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34" name="Google Shape;334;p6"/>
          <p:cNvSpPr txBox="1">
            <a:spLocks noGrp="1"/>
          </p:cNvSpPr>
          <p:nvPr>
            <p:ph type="body" idx="1"/>
          </p:nvPr>
        </p:nvSpPr>
        <p:spPr>
          <a:xfrm>
            <a:off x="452727" y="1883571"/>
            <a:ext cx="3985200" cy="413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▫"/>
              <a:defRPr>
                <a:solidFill>
                  <a:schemeClr val="lt1"/>
                </a:solidFill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7"/>
          <p:cNvSpPr/>
          <p:nvPr/>
        </p:nvSpPr>
        <p:spPr>
          <a:xfrm>
            <a:off x="-25" y="0"/>
            <a:ext cx="9144000" cy="14516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7" name="Google Shape;337;p7"/>
          <p:cNvGrpSpPr/>
          <p:nvPr/>
        </p:nvGrpSpPr>
        <p:grpSpPr>
          <a:xfrm>
            <a:off x="28550" y="5134087"/>
            <a:ext cx="9094048" cy="1724139"/>
            <a:chOff x="28544" y="3514688"/>
            <a:chExt cx="9094048" cy="1628800"/>
          </a:xfrm>
        </p:grpSpPr>
        <p:sp>
          <p:nvSpPr>
            <p:cNvPr id="338" name="Google Shape;338;p7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7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7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7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7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7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7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7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7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7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7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7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7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7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7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7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7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7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7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7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7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7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7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7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7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7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7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7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7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7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7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7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7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1" name="Google Shape;371;p7"/>
          <p:cNvGrpSpPr/>
          <p:nvPr/>
        </p:nvGrpSpPr>
        <p:grpSpPr>
          <a:xfrm>
            <a:off x="28550" y="5814665"/>
            <a:ext cx="9094048" cy="1043561"/>
            <a:chOff x="28544" y="4157632"/>
            <a:chExt cx="9094048" cy="985856"/>
          </a:xfrm>
        </p:grpSpPr>
        <p:sp>
          <p:nvSpPr>
            <p:cNvPr id="372" name="Google Shape;372;p7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7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7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7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7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7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7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7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7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7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7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7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7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7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7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7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7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7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7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7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7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7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7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7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7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7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7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7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7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7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7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7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7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7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7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7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7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7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7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7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7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7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7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7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7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7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7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7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7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7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7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7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7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7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7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7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7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7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7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7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7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7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7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7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7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7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8" name="Google Shape;438;p7"/>
          <p:cNvSpPr/>
          <p:nvPr/>
        </p:nvSpPr>
        <p:spPr>
          <a:xfrm>
            <a:off x="0" y="4772000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7"/>
          <p:cNvSpPr txBox="1">
            <a:spLocks noGrp="1"/>
          </p:cNvSpPr>
          <p:nvPr>
            <p:ph type="title"/>
          </p:nvPr>
        </p:nvSpPr>
        <p:spPr>
          <a:xfrm>
            <a:off x="739675" y="535000"/>
            <a:ext cx="76860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40" name="Google Shape;440;p7"/>
          <p:cNvSpPr txBox="1">
            <a:spLocks noGrp="1"/>
          </p:cNvSpPr>
          <p:nvPr>
            <p:ph type="body" idx="1"/>
          </p:nvPr>
        </p:nvSpPr>
        <p:spPr>
          <a:xfrm>
            <a:off x="739675" y="1624012"/>
            <a:ext cx="3730800" cy="380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▫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1" name="Google Shape;441;p7"/>
          <p:cNvSpPr txBox="1">
            <a:spLocks noGrp="1"/>
          </p:cNvSpPr>
          <p:nvPr>
            <p:ph type="body" idx="2"/>
          </p:nvPr>
        </p:nvSpPr>
        <p:spPr>
          <a:xfrm>
            <a:off x="4694997" y="1624012"/>
            <a:ext cx="3730800" cy="380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▫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2" name="Google Shape;442;p7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8"/>
          <p:cNvSpPr/>
          <p:nvPr/>
        </p:nvSpPr>
        <p:spPr>
          <a:xfrm>
            <a:off x="-25" y="0"/>
            <a:ext cx="9144000" cy="14516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5" name="Google Shape;445;p8"/>
          <p:cNvGrpSpPr/>
          <p:nvPr/>
        </p:nvGrpSpPr>
        <p:grpSpPr>
          <a:xfrm>
            <a:off x="28550" y="5134087"/>
            <a:ext cx="9094048" cy="1724139"/>
            <a:chOff x="28544" y="3514688"/>
            <a:chExt cx="9094048" cy="1628800"/>
          </a:xfrm>
        </p:grpSpPr>
        <p:sp>
          <p:nvSpPr>
            <p:cNvPr id="446" name="Google Shape;446;p8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8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8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8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8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8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8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8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8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8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8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8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8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8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8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8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8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8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8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8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8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8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8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8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8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8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8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8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8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8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8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8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8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9" name="Google Shape;479;p8"/>
          <p:cNvGrpSpPr/>
          <p:nvPr/>
        </p:nvGrpSpPr>
        <p:grpSpPr>
          <a:xfrm>
            <a:off x="28550" y="5814665"/>
            <a:ext cx="9094048" cy="1043561"/>
            <a:chOff x="28544" y="4157632"/>
            <a:chExt cx="9094048" cy="985856"/>
          </a:xfrm>
        </p:grpSpPr>
        <p:sp>
          <p:nvSpPr>
            <p:cNvPr id="480" name="Google Shape;480;p8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8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8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8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8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8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8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8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8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8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8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8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8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8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8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8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8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8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8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8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8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8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8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8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8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8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8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8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8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8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8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8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8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8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8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8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8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8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8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8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8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8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8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8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8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8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8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8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8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8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8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8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8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8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8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8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8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8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8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8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8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8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8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8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8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8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6" name="Google Shape;546;p8"/>
          <p:cNvSpPr/>
          <p:nvPr/>
        </p:nvSpPr>
        <p:spPr>
          <a:xfrm>
            <a:off x="0" y="4772000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7" name="Google Shape;547;p8"/>
          <p:cNvSpPr txBox="1">
            <a:spLocks noGrp="1"/>
          </p:cNvSpPr>
          <p:nvPr>
            <p:ph type="title"/>
          </p:nvPr>
        </p:nvSpPr>
        <p:spPr>
          <a:xfrm>
            <a:off x="739675" y="535000"/>
            <a:ext cx="76860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48" name="Google Shape;548;p8"/>
          <p:cNvSpPr txBox="1">
            <a:spLocks noGrp="1"/>
          </p:cNvSpPr>
          <p:nvPr>
            <p:ph type="body" idx="1"/>
          </p:nvPr>
        </p:nvSpPr>
        <p:spPr>
          <a:xfrm>
            <a:off x="739675" y="1647831"/>
            <a:ext cx="2477400" cy="3757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9" name="Google Shape;549;p8"/>
          <p:cNvSpPr txBox="1">
            <a:spLocks noGrp="1"/>
          </p:cNvSpPr>
          <p:nvPr>
            <p:ph type="body" idx="2"/>
          </p:nvPr>
        </p:nvSpPr>
        <p:spPr>
          <a:xfrm>
            <a:off x="3344038" y="1647831"/>
            <a:ext cx="2477400" cy="3757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0" name="Google Shape;550;p8"/>
          <p:cNvSpPr txBox="1">
            <a:spLocks noGrp="1"/>
          </p:cNvSpPr>
          <p:nvPr>
            <p:ph type="body" idx="3"/>
          </p:nvPr>
        </p:nvSpPr>
        <p:spPr>
          <a:xfrm>
            <a:off x="5948402" y="1647831"/>
            <a:ext cx="2477400" cy="3757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1" name="Google Shape;551;p8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9"/>
          <p:cNvSpPr/>
          <p:nvPr/>
        </p:nvSpPr>
        <p:spPr>
          <a:xfrm>
            <a:off x="-25" y="0"/>
            <a:ext cx="9144000" cy="14516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54" name="Google Shape;554;p9"/>
          <p:cNvGrpSpPr/>
          <p:nvPr/>
        </p:nvGrpSpPr>
        <p:grpSpPr>
          <a:xfrm>
            <a:off x="28550" y="5134087"/>
            <a:ext cx="9094048" cy="1724139"/>
            <a:chOff x="28544" y="3514688"/>
            <a:chExt cx="9094048" cy="1628800"/>
          </a:xfrm>
        </p:grpSpPr>
        <p:sp>
          <p:nvSpPr>
            <p:cNvPr id="555" name="Google Shape;555;p9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9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9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9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9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9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9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9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9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9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9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9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9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9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9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9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9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9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9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9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9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9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9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9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9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9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9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9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9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9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9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9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9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8" name="Google Shape;588;p9"/>
          <p:cNvGrpSpPr/>
          <p:nvPr/>
        </p:nvGrpSpPr>
        <p:grpSpPr>
          <a:xfrm>
            <a:off x="28550" y="5814665"/>
            <a:ext cx="9094048" cy="1043561"/>
            <a:chOff x="28544" y="4157632"/>
            <a:chExt cx="9094048" cy="985856"/>
          </a:xfrm>
        </p:grpSpPr>
        <p:sp>
          <p:nvSpPr>
            <p:cNvPr id="589" name="Google Shape;589;p9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9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9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9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9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9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9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9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9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9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9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9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9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9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9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9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9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9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9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9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9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9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9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9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9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9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9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9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9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9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9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9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9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9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9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9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9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9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9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9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9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9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9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9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9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9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9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9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9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9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9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9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9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9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9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9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9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9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9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9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9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9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9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9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9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9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5" name="Google Shape;655;p9"/>
          <p:cNvSpPr/>
          <p:nvPr/>
        </p:nvSpPr>
        <p:spPr>
          <a:xfrm>
            <a:off x="0" y="4772000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6" name="Google Shape;656;p9"/>
          <p:cNvSpPr txBox="1">
            <a:spLocks noGrp="1"/>
          </p:cNvSpPr>
          <p:nvPr>
            <p:ph type="title"/>
          </p:nvPr>
        </p:nvSpPr>
        <p:spPr>
          <a:xfrm>
            <a:off x="739675" y="535000"/>
            <a:ext cx="76860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57" name="Google Shape;657;p9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p11"/>
          <p:cNvSpPr/>
          <p:nvPr/>
        </p:nvSpPr>
        <p:spPr>
          <a:xfrm>
            <a:off x="-25" y="5772000"/>
            <a:ext cx="9144000" cy="10860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4" name="Google Shape;664;p11"/>
          <p:cNvSpPr txBox="1">
            <a:spLocks noGrp="1"/>
          </p:cNvSpPr>
          <p:nvPr>
            <p:ph type="body" idx="1"/>
          </p:nvPr>
        </p:nvSpPr>
        <p:spPr>
          <a:xfrm>
            <a:off x="553650" y="5994936"/>
            <a:ext cx="8036700" cy="692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5" name="Google Shape;665;p11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57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9144000" cy="6857984"/>
          </a:xfrm>
          <a:custGeom>
            <a:avLst/>
            <a:gdLst/>
            <a:ahLst/>
            <a:cxnLst/>
            <a:rect l="l" t="t" r="r" b="b"/>
            <a:pathLst>
              <a:path w="285750" h="160734" extrusionOk="0">
                <a:moveTo>
                  <a:pt x="17190" y="8595"/>
                </a:moveTo>
                <a:lnTo>
                  <a:pt x="17190" y="16799"/>
                </a:lnTo>
                <a:lnTo>
                  <a:pt x="8762" y="16799"/>
                </a:lnTo>
                <a:lnTo>
                  <a:pt x="8762" y="8595"/>
                </a:lnTo>
                <a:close/>
                <a:moveTo>
                  <a:pt x="25840" y="8595"/>
                </a:moveTo>
                <a:lnTo>
                  <a:pt x="25840" y="16799"/>
                </a:lnTo>
                <a:lnTo>
                  <a:pt x="17413" y="16799"/>
                </a:lnTo>
                <a:lnTo>
                  <a:pt x="17413" y="8595"/>
                </a:lnTo>
                <a:close/>
                <a:moveTo>
                  <a:pt x="34547" y="8595"/>
                </a:moveTo>
                <a:lnTo>
                  <a:pt x="34547" y="16799"/>
                </a:lnTo>
                <a:lnTo>
                  <a:pt x="26064" y="16799"/>
                </a:lnTo>
                <a:lnTo>
                  <a:pt x="26064" y="8595"/>
                </a:lnTo>
                <a:close/>
                <a:moveTo>
                  <a:pt x="43197" y="8595"/>
                </a:moveTo>
                <a:lnTo>
                  <a:pt x="43197" y="16799"/>
                </a:lnTo>
                <a:lnTo>
                  <a:pt x="34770" y="16799"/>
                </a:lnTo>
                <a:lnTo>
                  <a:pt x="34770" y="8595"/>
                </a:lnTo>
                <a:close/>
                <a:moveTo>
                  <a:pt x="51848" y="8595"/>
                </a:moveTo>
                <a:lnTo>
                  <a:pt x="51848" y="16799"/>
                </a:lnTo>
                <a:lnTo>
                  <a:pt x="43421" y="16799"/>
                </a:lnTo>
                <a:lnTo>
                  <a:pt x="43421" y="8595"/>
                </a:lnTo>
                <a:close/>
                <a:moveTo>
                  <a:pt x="60499" y="8595"/>
                </a:moveTo>
                <a:lnTo>
                  <a:pt x="60499" y="16799"/>
                </a:lnTo>
                <a:lnTo>
                  <a:pt x="52071" y="16799"/>
                </a:lnTo>
                <a:lnTo>
                  <a:pt x="52071" y="8595"/>
                </a:lnTo>
                <a:close/>
                <a:moveTo>
                  <a:pt x="69149" y="8595"/>
                </a:moveTo>
                <a:lnTo>
                  <a:pt x="69149" y="16799"/>
                </a:lnTo>
                <a:lnTo>
                  <a:pt x="60722" y="16799"/>
                </a:lnTo>
                <a:lnTo>
                  <a:pt x="60722" y="8595"/>
                </a:lnTo>
                <a:close/>
                <a:moveTo>
                  <a:pt x="77800" y="8595"/>
                </a:moveTo>
                <a:lnTo>
                  <a:pt x="77800" y="16799"/>
                </a:lnTo>
                <a:lnTo>
                  <a:pt x="69373" y="16799"/>
                </a:lnTo>
                <a:lnTo>
                  <a:pt x="69373" y="8595"/>
                </a:lnTo>
                <a:close/>
                <a:moveTo>
                  <a:pt x="86506" y="8595"/>
                </a:moveTo>
                <a:lnTo>
                  <a:pt x="86506" y="16799"/>
                </a:lnTo>
                <a:lnTo>
                  <a:pt x="78023" y="16799"/>
                </a:lnTo>
                <a:lnTo>
                  <a:pt x="78023" y="8595"/>
                </a:lnTo>
                <a:close/>
                <a:moveTo>
                  <a:pt x="95157" y="8595"/>
                </a:moveTo>
                <a:lnTo>
                  <a:pt x="95157" y="16799"/>
                </a:lnTo>
                <a:lnTo>
                  <a:pt x="86730" y="16799"/>
                </a:lnTo>
                <a:lnTo>
                  <a:pt x="86730" y="8595"/>
                </a:lnTo>
                <a:close/>
                <a:moveTo>
                  <a:pt x="103808" y="8595"/>
                </a:moveTo>
                <a:lnTo>
                  <a:pt x="103808" y="16799"/>
                </a:lnTo>
                <a:lnTo>
                  <a:pt x="95380" y="16799"/>
                </a:lnTo>
                <a:lnTo>
                  <a:pt x="95380" y="8595"/>
                </a:lnTo>
                <a:close/>
                <a:moveTo>
                  <a:pt x="112458" y="8595"/>
                </a:moveTo>
                <a:lnTo>
                  <a:pt x="112458" y="16799"/>
                </a:lnTo>
                <a:lnTo>
                  <a:pt x="104031" y="16799"/>
                </a:lnTo>
                <a:lnTo>
                  <a:pt x="104031" y="8595"/>
                </a:lnTo>
                <a:close/>
                <a:moveTo>
                  <a:pt x="121109" y="8595"/>
                </a:moveTo>
                <a:lnTo>
                  <a:pt x="121109" y="16799"/>
                </a:lnTo>
                <a:lnTo>
                  <a:pt x="112681" y="16799"/>
                </a:lnTo>
                <a:lnTo>
                  <a:pt x="112681" y="8595"/>
                </a:lnTo>
                <a:close/>
                <a:moveTo>
                  <a:pt x="129760" y="8595"/>
                </a:moveTo>
                <a:lnTo>
                  <a:pt x="129760" y="16799"/>
                </a:lnTo>
                <a:lnTo>
                  <a:pt x="121332" y="16799"/>
                </a:lnTo>
                <a:lnTo>
                  <a:pt x="121332" y="8595"/>
                </a:lnTo>
                <a:close/>
                <a:moveTo>
                  <a:pt x="138410" y="8595"/>
                </a:moveTo>
                <a:lnTo>
                  <a:pt x="138410" y="16799"/>
                </a:lnTo>
                <a:lnTo>
                  <a:pt x="129983" y="16799"/>
                </a:lnTo>
                <a:lnTo>
                  <a:pt x="129983" y="8595"/>
                </a:lnTo>
                <a:close/>
                <a:moveTo>
                  <a:pt x="147117" y="8595"/>
                </a:moveTo>
                <a:lnTo>
                  <a:pt x="147117" y="16799"/>
                </a:lnTo>
                <a:lnTo>
                  <a:pt x="138633" y="16799"/>
                </a:lnTo>
                <a:lnTo>
                  <a:pt x="138633" y="8595"/>
                </a:lnTo>
                <a:close/>
                <a:moveTo>
                  <a:pt x="155767" y="8595"/>
                </a:moveTo>
                <a:lnTo>
                  <a:pt x="155767" y="16799"/>
                </a:lnTo>
                <a:lnTo>
                  <a:pt x="147340" y="16799"/>
                </a:lnTo>
                <a:lnTo>
                  <a:pt x="147340" y="8595"/>
                </a:lnTo>
                <a:close/>
                <a:moveTo>
                  <a:pt x="164418" y="8595"/>
                </a:moveTo>
                <a:lnTo>
                  <a:pt x="164418" y="16799"/>
                </a:lnTo>
                <a:lnTo>
                  <a:pt x="155990" y="16799"/>
                </a:lnTo>
                <a:lnTo>
                  <a:pt x="155990" y="8595"/>
                </a:lnTo>
                <a:close/>
                <a:moveTo>
                  <a:pt x="173069" y="8595"/>
                </a:moveTo>
                <a:lnTo>
                  <a:pt x="173069" y="16799"/>
                </a:lnTo>
                <a:lnTo>
                  <a:pt x="164641" y="16799"/>
                </a:lnTo>
                <a:lnTo>
                  <a:pt x="164641" y="8595"/>
                </a:lnTo>
                <a:close/>
                <a:moveTo>
                  <a:pt x="181719" y="8595"/>
                </a:moveTo>
                <a:lnTo>
                  <a:pt x="181719" y="16799"/>
                </a:lnTo>
                <a:lnTo>
                  <a:pt x="173292" y="16799"/>
                </a:lnTo>
                <a:lnTo>
                  <a:pt x="173292" y="8595"/>
                </a:lnTo>
                <a:close/>
                <a:moveTo>
                  <a:pt x="190370" y="8595"/>
                </a:moveTo>
                <a:lnTo>
                  <a:pt x="190370" y="16799"/>
                </a:lnTo>
                <a:lnTo>
                  <a:pt x="181942" y="16799"/>
                </a:lnTo>
                <a:lnTo>
                  <a:pt x="181942" y="8595"/>
                </a:lnTo>
                <a:close/>
                <a:moveTo>
                  <a:pt x="199020" y="8595"/>
                </a:moveTo>
                <a:lnTo>
                  <a:pt x="199020" y="16799"/>
                </a:lnTo>
                <a:lnTo>
                  <a:pt x="190593" y="16799"/>
                </a:lnTo>
                <a:lnTo>
                  <a:pt x="190593" y="8595"/>
                </a:lnTo>
                <a:close/>
                <a:moveTo>
                  <a:pt x="207727" y="8595"/>
                </a:moveTo>
                <a:lnTo>
                  <a:pt x="207727" y="16799"/>
                </a:lnTo>
                <a:lnTo>
                  <a:pt x="199244" y="16799"/>
                </a:lnTo>
                <a:lnTo>
                  <a:pt x="199244" y="8595"/>
                </a:lnTo>
                <a:close/>
                <a:moveTo>
                  <a:pt x="216377" y="8595"/>
                </a:moveTo>
                <a:lnTo>
                  <a:pt x="216377" y="16799"/>
                </a:lnTo>
                <a:lnTo>
                  <a:pt x="207950" y="16799"/>
                </a:lnTo>
                <a:lnTo>
                  <a:pt x="207950" y="8595"/>
                </a:lnTo>
                <a:close/>
                <a:moveTo>
                  <a:pt x="225028" y="8595"/>
                </a:moveTo>
                <a:lnTo>
                  <a:pt x="225028" y="16799"/>
                </a:lnTo>
                <a:lnTo>
                  <a:pt x="216601" y="16799"/>
                </a:lnTo>
                <a:lnTo>
                  <a:pt x="216601" y="8595"/>
                </a:lnTo>
                <a:close/>
                <a:moveTo>
                  <a:pt x="233679" y="8595"/>
                </a:moveTo>
                <a:lnTo>
                  <a:pt x="233679" y="16799"/>
                </a:lnTo>
                <a:lnTo>
                  <a:pt x="225251" y="16799"/>
                </a:lnTo>
                <a:lnTo>
                  <a:pt x="225251" y="8595"/>
                </a:lnTo>
                <a:close/>
                <a:moveTo>
                  <a:pt x="242329" y="8595"/>
                </a:moveTo>
                <a:lnTo>
                  <a:pt x="242329" y="16799"/>
                </a:lnTo>
                <a:lnTo>
                  <a:pt x="233902" y="16799"/>
                </a:lnTo>
                <a:lnTo>
                  <a:pt x="233902" y="8595"/>
                </a:lnTo>
                <a:close/>
                <a:moveTo>
                  <a:pt x="250980" y="8595"/>
                </a:moveTo>
                <a:lnTo>
                  <a:pt x="250980" y="16799"/>
                </a:lnTo>
                <a:lnTo>
                  <a:pt x="242553" y="16799"/>
                </a:lnTo>
                <a:lnTo>
                  <a:pt x="242553" y="8595"/>
                </a:lnTo>
                <a:close/>
                <a:moveTo>
                  <a:pt x="259686" y="8595"/>
                </a:moveTo>
                <a:lnTo>
                  <a:pt x="259686" y="16799"/>
                </a:lnTo>
                <a:lnTo>
                  <a:pt x="251203" y="16799"/>
                </a:lnTo>
                <a:lnTo>
                  <a:pt x="251203" y="8595"/>
                </a:lnTo>
                <a:close/>
                <a:moveTo>
                  <a:pt x="268337" y="8595"/>
                </a:moveTo>
                <a:lnTo>
                  <a:pt x="268337" y="16799"/>
                </a:lnTo>
                <a:lnTo>
                  <a:pt x="259910" y="16799"/>
                </a:lnTo>
                <a:lnTo>
                  <a:pt x="259910" y="8595"/>
                </a:lnTo>
                <a:close/>
                <a:moveTo>
                  <a:pt x="276988" y="8595"/>
                </a:moveTo>
                <a:lnTo>
                  <a:pt x="276988" y="16799"/>
                </a:lnTo>
                <a:lnTo>
                  <a:pt x="268560" y="16799"/>
                </a:lnTo>
                <a:lnTo>
                  <a:pt x="268560" y="8595"/>
                </a:lnTo>
                <a:close/>
                <a:moveTo>
                  <a:pt x="17190" y="17022"/>
                </a:moveTo>
                <a:lnTo>
                  <a:pt x="17190" y="25282"/>
                </a:lnTo>
                <a:lnTo>
                  <a:pt x="8762" y="25282"/>
                </a:lnTo>
                <a:lnTo>
                  <a:pt x="8762" y="17022"/>
                </a:lnTo>
                <a:close/>
                <a:moveTo>
                  <a:pt x="25840" y="17022"/>
                </a:moveTo>
                <a:lnTo>
                  <a:pt x="25840" y="25282"/>
                </a:lnTo>
                <a:lnTo>
                  <a:pt x="17413" y="25282"/>
                </a:lnTo>
                <a:lnTo>
                  <a:pt x="17413" y="17022"/>
                </a:lnTo>
                <a:close/>
                <a:moveTo>
                  <a:pt x="34547" y="17022"/>
                </a:moveTo>
                <a:lnTo>
                  <a:pt x="34547" y="25282"/>
                </a:lnTo>
                <a:lnTo>
                  <a:pt x="26064" y="25282"/>
                </a:lnTo>
                <a:lnTo>
                  <a:pt x="26064" y="17022"/>
                </a:lnTo>
                <a:close/>
                <a:moveTo>
                  <a:pt x="43197" y="17022"/>
                </a:moveTo>
                <a:lnTo>
                  <a:pt x="43197" y="25282"/>
                </a:lnTo>
                <a:lnTo>
                  <a:pt x="34770" y="25282"/>
                </a:lnTo>
                <a:lnTo>
                  <a:pt x="34770" y="17022"/>
                </a:lnTo>
                <a:close/>
                <a:moveTo>
                  <a:pt x="51848" y="17022"/>
                </a:moveTo>
                <a:lnTo>
                  <a:pt x="51848" y="25282"/>
                </a:lnTo>
                <a:lnTo>
                  <a:pt x="43421" y="25282"/>
                </a:lnTo>
                <a:lnTo>
                  <a:pt x="43421" y="17022"/>
                </a:lnTo>
                <a:close/>
                <a:moveTo>
                  <a:pt x="60499" y="17022"/>
                </a:moveTo>
                <a:lnTo>
                  <a:pt x="60499" y="25282"/>
                </a:lnTo>
                <a:lnTo>
                  <a:pt x="52071" y="25282"/>
                </a:lnTo>
                <a:lnTo>
                  <a:pt x="52071" y="17022"/>
                </a:lnTo>
                <a:close/>
                <a:moveTo>
                  <a:pt x="69149" y="17022"/>
                </a:moveTo>
                <a:lnTo>
                  <a:pt x="69149" y="25282"/>
                </a:lnTo>
                <a:lnTo>
                  <a:pt x="60722" y="25282"/>
                </a:lnTo>
                <a:lnTo>
                  <a:pt x="60722" y="17022"/>
                </a:lnTo>
                <a:close/>
                <a:moveTo>
                  <a:pt x="77800" y="17022"/>
                </a:moveTo>
                <a:lnTo>
                  <a:pt x="77800" y="25282"/>
                </a:lnTo>
                <a:lnTo>
                  <a:pt x="69373" y="25282"/>
                </a:lnTo>
                <a:lnTo>
                  <a:pt x="69373" y="17022"/>
                </a:lnTo>
                <a:close/>
                <a:moveTo>
                  <a:pt x="86506" y="17022"/>
                </a:moveTo>
                <a:lnTo>
                  <a:pt x="86506" y="25282"/>
                </a:lnTo>
                <a:lnTo>
                  <a:pt x="78023" y="25282"/>
                </a:lnTo>
                <a:lnTo>
                  <a:pt x="78023" y="17022"/>
                </a:lnTo>
                <a:close/>
                <a:moveTo>
                  <a:pt x="95157" y="17022"/>
                </a:moveTo>
                <a:lnTo>
                  <a:pt x="95157" y="25282"/>
                </a:lnTo>
                <a:lnTo>
                  <a:pt x="86730" y="25282"/>
                </a:lnTo>
                <a:lnTo>
                  <a:pt x="86730" y="17022"/>
                </a:lnTo>
                <a:close/>
                <a:moveTo>
                  <a:pt x="103808" y="17022"/>
                </a:moveTo>
                <a:lnTo>
                  <a:pt x="103808" y="25282"/>
                </a:lnTo>
                <a:lnTo>
                  <a:pt x="95380" y="25282"/>
                </a:lnTo>
                <a:lnTo>
                  <a:pt x="95380" y="17022"/>
                </a:lnTo>
                <a:close/>
                <a:moveTo>
                  <a:pt x="112458" y="17022"/>
                </a:moveTo>
                <a:lnTo>
                  <a:pt x="112458" y="25282"/>
                </a:lnTo>
                <a:lnTo>
                  <a:pt x="104031" y="25282"/>
                </a:lnTo>
                <a:lnTo>
                  <a:pt x="104031" y="17022"/>
                </a:lnTo>
                <a:close/>
                <a:moveTo>
                  <a:pt x="121109" y="17022"/>
                </a:moveTo>
                <a:lnTo>
                  <a:pt x="121109" y="25282"/>
                </a:lnTo>
                <a:lnTo>
                  <a:pt x="112681" y="25282"/>
                </a:lnTo>
                <a:lnTo>
                  <a:pt x="112681" y="17022"/>
                </a:lnTo>
                <a:close/>
                <a:moveTo>
                  <a:pt x="129760" y="17022"/>
                </a:moveTo>
                <a:lnTo>
                  <a:pt x="129760" y="25282"/>
                </a:lnTo>
                <a:lnTo>
                  <a:pt x="121332" y="25282"/>
                </a:lnTo>
                <a:lnTo>
                  <a:pt x="121332" y="17022"/>
                </a:lnTo>
                <a:close/>
                <a:moveTo>
                  <a:pt x="138410" y="17022"/>
                </a:moveTo>
                <a:lnTo>
                  <a:pt x="138410" y="25282"/>
                </a:lnTo>
                <a:lnTo>
                  <a:pt x="129983" y="25282"/>
                </a:lnTo>
                <a:lnTo>
                  <a:pt x="129983" y="17022"/>
                </a:lnTo>
                <a:close/>
                <a:moveTo>
                  <a:pt x="147117" y="17022"/>
                </a:moveTo>
                <a:lnTo>
                  <a:pt x="147117" y="25282"/>
                </a:lnTo>
                <a:lnTo>
                  <a:pt x="138633" y="25282"/>
                </a:lnTo>
                <a:lnTo>
                  <a:pt x="138633" y="17022"/>
                </a:lnTo>
                <a:close/>
                <a:moveTo>
                  <a:pt x="155767" y="17022"/>
                </a:moveTo>
                <a:lnTo>
                  <a:pt x="155767" y="25282"/>
                </a:lnTo>
                <a:lnTo>
                  <a:pt x="147340" y="25282"/>
                </a:lnTo>
                <a:lnTo>
                  <a:pt x="147340" y="17022"/>
                </a:lnTo>
                <a:close/>
                <a:moveTo>
                  <a:pt x="164418" y="17022"/>
                </a:moveTo>
                <a:lnTo>
                  <a:pt x="164418" y="25282"/>
                </a:lnTo>
                <a:lnTo>
                  <a:pt x="155990" y="25282"/>
                </a:lnTo>
                <a:lnTo>
                  <a:pt x="155990" y="17022"/>
                </a:lnTo>
                <a:close/>
                <a:moveTo>
                  <a:pt x="173069" y="17022"/>
                </a:moveTo>
                <a:lnTo>
                  <a:pt x="173069" y="25282"/>
                </a:lnTo>
                <a:lnTo>
                  <a:pt x="164641" y="25282"/>
                </a:lnTo>
                <a:lnTo>
                  <a:pt x="164641" y="17022"/>
                </a:lnTo>
                <a:close/>
                <a:moveTo>
                  <a:pt x="181719" y="17022"/>
                </a:moveTo>
                <a:lnTo>
                  <a:pt x="181719" y="25282"/>
                </a:lnTo>
                <a:lnTo>
                  <a:pt x="173292" y="25282"/>
                </a:lnTo>
                <a:lnTo>
                  <a:pt x="173292" y="17022"/>
                </a:lnTo>
                <a:close/>
                <a:moveTo>
                  <a:pt x="190370" y="17022"/>
                </a:moveTo>
                <a:lnTo>
                  <a:pt x="190370" y="25282"/>
                </a:lnTo>
                <a:lnTo>
                  <a:pt x="181942" y="25282"/>
                </a:lnTo>
                <a:lnTo>
                  <a:pt x="181942" y="17022"/>
                </a:lnTo>
                <a:close/>
                <a:moveTo>
                  <a:pt x="199020" y="17022"/>
                </a:moveTo>
                <a:lnTo>
                  <a:pt x="199020" y="25282"/>
                </a:lnTo>
                <a:lnTo>
                  <a:pt x="190593" y="25282"/>
                </a:lnTo>
                <a:lnTo>
                  <a:pt x="190593" y="17022"/>
                </a:lnTo>
                <a:close/>
                <a:moveTo>
                  <a:pt x="207727" y="17022"/>
                </a:moveTo>
                <a:lnTo>
                  <a:pt x="207727" y="25282"/>
                </a:lnTo>
                <a:lnTo>
                  <a:pt x="199244" y="25282"/>
                </a:lnTo>
                <a:lnTo>
                  <a:pt x="199244" y="17022"/>
                </a:lnTo>
                <a:close/>
                <a:moveTo>
                  <a:pt x="216377" y="17022"/>
                </a:moveTo>
                <a:lnTo>
                  <a:pt x="216377" y="25282"/>
                </a:lnTo>
                <a:lnTo>
                  <a:pt x="207950" y="25282"/>
                </a:lnTo>
                <a:lnTo>
                  <a:pt x="207950" y="17022"/>
                </a:lnTo>
                <a:close/>
                <a:moveTo>
                  <a:pt x="225028" y="17022"/>
                </a:moveTo>
                <a:lnTo>
                  <a:pt x="225028" y="25282"/>
                </a:lnTo>
                <a:lnTo>
                  <a:pt x="216601" y="25282"/>
                </a:lnTo>
                <a:lnTo>
                  <a:pt x="216601" y="17022"/>
                </a:lnTo>
                <a:close/>
                <a:moveTo>
                  <a:pt x="233679" y="17022"/>
                </a:moveTo>
                <a:lnTo>
                  <a:pt x="233679" y="25282"/>
                </a:lnTo>
                <a:lnTo>
                  <a:pt x="225251" y="25282"/>
                </a:lnTo>
                <a:lnTo>
                  <a:pt x="225251" y="17022"/>
                </a:lnTo>
                <a:close/>
                <a:moveTo>
                  <a:pt x="242329" y="17022"/>
                </a:moveTo>
                <a:lnTo>
                  <a:pt x="242329" y="25282"/>
                </a:lnTo>
                <a:lnTo>
                  <a:pt x="233902" y="25282"/>
                </a:lnTo>
                <a:lnTo>
                  <a:pt x="233902" y="17022"/>
                </a:lnTo>
                <a:close/>
                <a:moveTo>
                  <a:pt x="250980" y="17022"/>
                </a:moveTo>
                <a:lnTo>
                  <a:pt x="250980" y="25282"/>
                </a:lnTo>
                <a:lnTo>
                  <a:pt x="242553" y="25282"/>
                </a:lnTo>
                <a:lnTo>
                  <a:pt x="242553" y="17022"/>
                </a:lnTo>
                <a:close/>
                <a:moveTo>
                  <a:pt x="259686" y="17022"/>
                </a:moveTo>
                <a:lnTo>
                  <a:pt x="259686" y="25282"/>
                </a:lnTo>
                <a:lnTo>
                  <a:pt x="251203" y="25282"/>
                </a:lnTo>
                <a:lnTo>
                  <a:pt x="251203" y="17022"/>
                </a:lnTo>
                <a:close/>
                <a:moveTo>
                  <a:pt x="268337" y="17022"/>
                </a:moveTo>
                <a:lnTo>
                  <a:pt x="268337" y="25282"/>
                </a:lnTo>
                <a:lnTo>
                  <a:pt x="259910" y="25282"/>
                </a:lnTo>
                <a:lnTo>
                  <a:pt x="259910" y="17022"/>
                </a:lnTo>
                <a:close/>
                <a:moveTo>
                  <a:pt x="276988" y="17022"/>
                </a:moveTo>
                <a:lnTo>
                  <a:pt x="276988" y="25282"/>
                </a:lnTo>
                <a:lnTo>
                  <a:pt x="268560" y="25282"/>
                </a:lnTo>
                <a:lnTo>
                  <a:pt x="268560" y="17022"/>
                </a:lnTo>
                <a:close/>
                <a:moveTo>
                  <a:pt x="17190" y="25505"/>
                </a:moveTo>
                <a:lnTo>
                  <a:pt x="17190" y="33709"/>
                </a:lnTo>
                <a:lnTo>
                  <a:pt x="8762" y="33709"/>
                </a:lnTo>
                <a:lnTo>
                  <a:pt x="8762" y="25505"/>
                </a:lnTo>
                <a:close/>
                <a:moveTo>
                  <a:pt x="25840" y="25505"/>
                </a:moveTo>
                <a:lnTo>
                  <a:pt x="25840" y="33709"/>
                </a:lnTo>
                <a:lnTo>
                  <a:pt x="17413" y="33709"/>
                </a:lnTo>
                <a:lnTo>
                  <a:pt x="17413" y="25505"/>
                </a:lnTo>
                <a:close/>
                <a:moveTo>
                  <a:pt x="34547" y="25505"/>
                </a:moveTo>
                <a:lnTo>
                  <a:pt x="34547" y="33709"/>
                </a:lnTo>
                <a:lnTo>
                  <a:pt x="26064" y="33709"/>
                </a:lnTo>
                <a:lnTo>
                  <a:pt x="26064" y="25505"/>
                </a:lnTo>
                <a:close/>
                <a:moveTo>
                  <a:pt x="43197" y="25505"/>
                </a:moveTo>
                <a:lnTo>
                  <a:pt x="43197" y="33709"/>
                </a:lnTo>
                <a:lnTo>
                  <a:pt x="34770" y="33709"/>
                </a:lnTo>
                <a:lnTo>
                  <a:pt x="34770" y="25505"/>
                </a:lnTo>
                <a:close/>
                <a:moveTo>
                  <a:pt x="51848" y="25505"/>
                </a:moveTo>
                <a:lnTo>
                  <a:pt x="51848" y="33709"/>
                </a:lnTo>
                <a:lnTo>
                  <a:pt x="43421" y="33709"/>
                </a:lnTo>
                <a:lnTo>
                  <a:pt x="43421" y="25505"/>
                </a:lnTo>
                <a:close/>
                <a:moveTo>
                  <a:pt x="60499" y="25505"/>
                </a:moveTo>
                <a:lnTo>
                  <a:pt x="60499" y="33709"/>
                </a:lnTo>
                <a:lnTo>
                  <a:pt x="52071" y="33709"/>
                </a:lnTo>
                <a:lnTo>
                  <a:pt x="52071" y="25505"/>
                </a:lnTo>
                <a:close/>
                <a:moveTo>
                  <a:pt x="69149" y="25505"/>
                </a:moveTo>
                <a:lnTo>
                  <a:pt x="69149" y="33709"/>
                </a:lnTo>
                <a:lnTo>
                  <a:pt x="60722" y="33709"/>
                </a:lnTo>
                <a:lnTo>
                  <a:pt x="60722" y="25505"/>
                </a:lnTo>
                <a:close/>
                <a:moveTo>
                  <a:pt x="77800" y="25505"/>
                </a:moveTo>
                <a:lnTo>
                  <a:pt x="77800" y="33709"/>
                </a:lnTo>
                <a:lnTo>
                  <a:pt x="69373" y="33709"/>
                </a:lnTo>
                <a:lnTo>
                  <a:pt x="69373" y="25505"/>
                </a:lnTo>
                <a:close/>
                <a:moveTo>
                  <a:pt x="86506" y="25505"/>
                </a:moveTo>
                <a:lnTo>
                  <a:pt x="86506" y="33709"/>
                </a:lnTo>
                <a:lnTo>
                  <a:pt x="78023" y="33709"/>
                </a:lnTo>
                <a:lnTo>
                  <a:pt x="78023" y="25505"/>
                </a:lnTo>
                <a:close/>
                <a:moveTo>
                  <a:pt x="95157" y="25505"/>
                </a:moveTo>
                <a:lnTo>
                  <a:pt x="95157" y="33709"/>
                </a:lnTo>
                <a:lnTo>
                  <a:pt x="86730" y="33709"/>
                </a:lnTo>
                <a:lnTo>
                  <a:pt x="86730" y="25505"/>
                </a:lnTo>
                <a:close/>
                <a:moveTo>
                  <a:pt x="103808" y="25505"/>
                </a:moveTo>
                <a:lnTo>
                  <a:pt x="103808" y="33709"/>
                </a:lnTo>
                <a:lnTo>
                  <a:pt x="95380" y="33709"/>
                </a:lnTo>
                <a:lnTo>
                  <a:pt x="95380" y="25505"/>
                </a:lnTo>
                <a:close/>
                <a:moveTo>
                  <a:pt x="112458" y="25505"/>
                </a:moveTo>
                <a:lnTo>
                  <a:pt x="112458" y="33709"/>
                </a:lnTo>
                <a:lnTo>
                  <a:pt x="104031" y="33709"/>
                </a:lnTo>
                <a:lnTo>
                  <a:pt x="104031" y="25505"/>
                </a:lnTo>
                <a:close/>
                <a:moveTo>
                  <a:pt x="121109" y="25505"/>
                </a:moveTo>
                <a:lnTo>
                  <a:pt x="121109" y="33709"/>
                </a:lnTo>
                <a:lnTo>
                  <a:pt x="112681" y="33709"/>
                </a:lnTo>
                <a:lnTo>
                  <a:pt x="112681" y="25505"/>
                </a:lnTo>
                <a:close/>
                <a:moveTo>
                  <a:pt x="129760" y="25505"/>
                </a:moveTo>
                <a:lnTo>
                  <a:pt x="129760" y="33709"/>
                </a:lnTo>
                <a:lnTo>
                  <a:pt x="121332" y="33709"/>
                </a:lnTo>
                <a:lnTo>
                  <a:pt x="121332" y="25505"/>
                </a:lnTo>
                <a:close/>
                <a:moveTo>
                  <a:pt x="138410" y="25505"/>
                </a:moveTo>
                <a:lnTo>
                  <a:pt x="138410" y="33709"/>
                </a:lnTo>
                <a:lnTo>
                  <a:pt x="129983" y="33709"/>
                </a:lnTo>
                <a:lnTo>
                  <a:pt x="129983" y="25505"/>
                </a:lnTo>
                <a:close/>
                <a:moveTo>
                  <a:pt x="147117" y="25505"/>
                </a:moveTo>
                <a:lnTo>
                  <a:pt x="147117" y="33709"/>
                </a:lnTo>
                <a:lnTo>
                  <a:pt x="138633" y="33709"/>
                </a:lnTo>
                <a:lnTo>
                  <a:pt x="138633" y="25505"/>
                </a:lnTo>
                <a:close/>
                <a:moveTo>
                  <a:pt x="155767" y="25505"/>
                </a:moveTo>
                <a:lnTo>
                  <a:pt x="155767" y="33709"/>
                </a:lnTo>
                <a:lnTo>
                  <a:pt x="147340" y="33709"/>
                </a:lnTo>
                <a:lnTo>
                  <a:pt x="147340" y="25505"/>
                </a:lnTo>
                <a:close/>
                <a:moveTo>
                  <a:pt x="164418" y="25505"/>
                </a:moveTo>
                <a:lnTo>
                  <a:pt x="164418" y="33709"/>
                </a:lnTo>
                <a:lnTo>
                  <a:pt x="155990" y="33709"/>
                </a:lnTo>
                <a:lnTo>
                  <a:pt x="155990" y="25505"/>
                </a:lnTo>
                <a:close/>
                <a:moveTo>
                  <a:pt x="173069" y="25505"/>
                </a:moveTo>
                <a:lnTo>
                  <a:pt x="173069" y="33709"/>
                </a:lnTo>
                <a:lnTo>
                  <a:pt x="164641" y="33709"/>
                </a:lnTo>
                <a:lnTo>
                  <a:pt x="164641" y="25505"/>
                </a:lnTo>
                <a:close/>
                <a:moveTo>
                  <a:pt x="181719" y="25505"/>
                </a:moveTo>
                <a:lnTo>
                  <a:pt x="181719" y="33709"/>
                </a:lnTo>
                <a:lnTo>
                  <a:pt x="173292" y="33709"/>
                </a:lnTo>
                <a:lnTo>
                  <a:pt x="173292" y="25505"/>
                </a:lnTo>
                <a:close/>
                <a:moveTo>
                  <a:pt x="190370" y="25505"/>
                </a:moveTo>
                <a:lnTo>
                  <a:pt x="190370" y="33709"/>
                </a:lnTo>
                <a:lnTo>
                  <a:pt x="181942" y="33709"/>
                </a:lnTo>
                <a:lnTo>
                  <a:pt x="181942" y="25505"/>
                </a:lnTo>
                <a:close/>
                <a:moveTo>
                  <a:pt x="199020" y="25505"/>
                </a:moveTo>
                <a:lnTo>
                  <a:pt x="199020" y="33709"/>
                </a:lnTo>
                <a:lnTo>
                  <a:pt x="190593" y="33709"/>
                </a:lnTo>
                <a:lnTo>
                  <a:pt x="190593" y="25505"/>
                </a:lnTo>
                <a:close/>
                <a:moveTo>
                  <a:pt x="207727" y="25505"/>
                </a:moveTo>
                <a:lnTo>
                  <a:pt x="207727" y="33709"/>
                </a:lnTo>
                <a:lnTo>
                  <a:pt x="199244" y="33709"/>
                </a:lnTo>
                <a:lnTo>
                  <a:pt x="199244" y="25505"/>
                </a:lnTo>
                <a:close/>
                <a:moveTo>
                  <a:pt x="216377" y="25505"/>
                </a:moveTo>
                <a:lnTo>
                  <a:pt x="216377" y="33709"/>
                </a:lnTo>
                <a:lnTo>
                  <a:pt x="207950" y="33709"/>
                </a:lnTo>
                <a:lnTo>
                  <a:pt x="207950" y="25505"/>
                </a:lnTo>
                <a:close/>
                <a:moveTo>
                  <a:pt x="225028" y="25505"/>
                </a:moveTo>
                <a:lnTo>
                  <a:pt x="225028" y="33709"/>
                </a:lnTo>
                <a:lnTo>
                  <a:pt x="216601" y="33709"/>
                </a:lnTo>
                <a:lnTo>
                  <a:pt x="216601" y="25505"/>
                </a:lnTo>
                <a:close/>
                <a:moveTo>
                  <a:pt x="233679" y="25505"/>
                </a:moveTo>
                <a:lnTo>
                  <a:pt x="233679" y="33709"/>
                </a:lnTo>
                <a:lnTo>
                  <a:pt x="225251" y="33709"/>
                </a:lnTo>
                <a:lnTo>
                  <a:pt x="225251" y="25505"/>
                </a:lnTo>
                <a:close/>
                <a:moveTo>
                  <a:pt x="242329" y="25505"/>
                </a:moveTo>
                <a:lnTo>
                  <a:pt x="242329" y="33709"/>
                </a:lnTo>
                <a:lnTo>
                  <a:pt x="233902" y="33709"/>
                </a:lnTo>
                <a:lnTo>
                  <a:pt x="233902" y="25505"/>
                </a:lnTo>
                <a:close/>
                <a:moveTo>
                  <a:pt x="250980" y="25505"/>
                </a:moveTo>
                <a:lnTo>
                  <a:pt x="250980" y="33709"/>
                </a:lnTo>
                <a:lnTo>
                  <a:pt x="242553" y="33709"/>
                </a:lnTo>
                <a:lnTo>
                  <a:pt x="242553" y="25505"/>
                </a:lnTo>
                <a:close/>
                <a:moveTo>
                  <a:pt x="259686" y="25505"/>
                </a:moveTo>
                <a:lnTo>
                  <a:pt x="259686" y="33709"/>
                </a:lnTo>
                <a:lnTo>
                  <a:pt x="251203" y="33709"/>
                </a:lnTo>
                <a:lnTo>
                  <a:pt x="251203" y="25505"/>
                </a:lnTo>
                <a:close/>
                <a:moveTo>
                  <a:pt x="268337" y="25505"/>
                </a:moveTo>
                <a:lnTo>
                  <a:pt x="268337" y="33709"/>
                </a:lnTo>
                <a:lnTo>
                  <a:pt x="259910" y="33709"/>
                </a:lnTo>
                <a:lnTo>
                  <a:pt x="259910" y="25505"/>
                </a:lnTo>
                <a:close/>
                <a:moveTo>
                  <a:pt x="276988" y="25505"/>
                </a:moveTo>
                <a:lnTo>
                  <a:pt x="276988" y="33709"/>
                </a:lnTo>
                <a:lnTo>
                  <a:pt x="268560" y="33709"/>
                </a:lnTo>
                <a:lnTo>
                  <a:pt x="268560" y="25505"/>
                </a:lnTo>
                <a:close/>
                <a:moveTo>
                  <a:pt x="17190" y="33933"/>
                </a:moveTo>
                <a:lnTo>
                  <a:pt x="17190" y="42193"/>
                </a:lnTo>
                <a:lnTo>
                  <a:pt x="8762" y="42193"/>
                </a:lnTo>
                <a:lnTo>
                  <a:pt x="8762" y="33933"/>
                </a:lnTo>
                <a:close/>
                <a:moveTo>
                  <a:pt x="25840" y="33933"/>
                </a:moveTo>
                <a:lnTo>
                  <a:pt x="25840" y="42193"/>
                </a:lnTo>
                <a:lnTo>
                  <a:pt x="17413" y="42193"/>
                </a:lnTo>
                <a:lnTo>
                  <a:pt x="17413" y="33933"/>
                </a:lnTo>
                <a:close/>
                <a:moveTo>
                  <a:pt x="34547" y="33933"/>
                </a:moveTo>
                <a:lnTo>
                  <a:pt x="34547" y="42193"/>
                </a:lnTo>
                <a:lnTo>
                  <a:pt x="26064" y="42193"/>
                </a:lnTo>
                <a:lnTo>
                  <a:pt x="26064" y="33933"/>
                </a:lnTo>
                <a:close/>
                <a:moveTo>
                  <a:pt x="43197" y="33933"/>
                </a:moveTo>
                <a:lnTo>
                  <a:pt x="43197" y="42193"/>
                </a:lnTo>
                <a:lnTo>
                  <a:pt x="34770" y="42193"/>
                </a:lnTo>
                <a:lnTo>
                  <a:pt x="34770" y="33933"/>
                </a:lnTo>
                <a:close/>
                <a:moveTo>
                  <a:pt x="51848" y="33933"/>
                </a:moveTo>
                <a:lnTo>
                  <a:pt x="51848" y="42193"/>
                </a:lnTo>
                <a:lnTo>
                  <a:pt x="43421" y="42193"/>
                </a:lnTo>
                <a:lnTo>
                  <a:pt x="43421" y="33933"/>
                </a:lnTo>
                <a:close/>
                <a:moveTo>
                  <a:pt x="60499" y="33933"/>
                </a:moveTo>
                <a:lnTo>
                  <a:pt x="60499" y="42193"/>
                </a:lnTo>
                <a:lnTo>
                  <a:pt x="52071" y="42193"/>
                </a:lnTo>
                <a:lnTo>
                  <a:pt x="52071" y="33933"/>
                </a:lnTo>
                <a:close/>
                <a:moveTo>
                  <a:pt x="69149" y="33933"/>
                </a:moveTo>
                <a:lnTo>
                  <a:pt x="69149" y="42193"/>
                </a:lnTo>
                <a:lnTo>
                  <a:pt x="60722" y="42193"/>
                </a:lnTo>
                <a:lnTo>
                  <a:pt x="60722" y="33933"/>
                </a:lnTo>
                <a:close/>
                <a:moveTo>
                  <a:pt x="77800" y="33933"/>
                </a:moveTo>
                <a:lnTo>
                  <a:pt x="77800" y="42193"/>
                </a:lnTo>
                <a:lnTo>
                  <a:pt x="69373" y="42193"/>
                </a:lnTo>
                <a:lnTo>
                  <a:pt x="69373" y="33933"/>
                </a:lnTo>
                <a:close/>
                <a:moveTo>
                  <a:pt x="86506" y="33933"/>
                </a:moveTo>
                <a:lnTo>
                  <a:pt x="86506" y="42193"/>
                </a:lnTo>
                <a:lnTo>
                  <a:pt x="78023" y="42193"/>
                </a:lnTo>
                <a:lnTo>
                  <a:pt x="78023" y="33933"/>
                </a:lnTo>
                <a:close/>
                <a:moveTo>
                  <a:pt x="95157" y="33933"/>
                </a:moveTo>
                <a:lnTo>
                  <a:pt x="95157" y="42193"/>
                </a:lnTo>
                <a:lnTo>
                  <a:pt x="86730" y="42193"/>
                </a:lnTo>
                <a:lnTo>
                  <a:pt x="86730" y="33933"/>
                </a:lnTo>
                <a:close/>
                <a:moveTo>
                  <a:pt x="103808" y="33933"/>
                </a:moveTo>
                <a:lnTo>
                  <a:pt x="103808" y="42193"/>
                </a:lnTo>
                <a:lnTo>
                  <a:pt x="95380" y="42193"/>
                </a:lnTo>
                <a:lnTo>
                  <a:pt x="95380" y="33933"/>
                </a:lnTo>
                <a:close/>
                <a:moveTo>
                  <a:pt x="112458" y="33933"/>
                </a:moveTo>
                <a:lnTo>
                  <a:pt x="112458" y="42193"/>
                </a:lnTo>
                <a:lnTo>
                  <a:pt x="104031" y="42193"/>
                </a:lnTo>
                <a:lnTo>
                  <a:pt x="104031" y="33933"/>
                </a:lnTo>
                <a:close/>
                <a:moveTo>
                  <a:pt x="121109" y="33933"/>
                </a:moveTo>
                <a:lnTo>
                  <a:pt x="121109" y="42193"/>
                </a:lnTo>
                <a:lnTo>
                  <a:pt x="112681" y="42193"/>
                </a:lnTo>
                <a:lnTo>
                  <a:pt x="112681" y="33933"/>
                </a:lnTo>
                <a:close/>
                <a:moveTo>
                  <a:pt x="129760" y="33933"/>
                </a:moveTo>
                <a:lnTo>
                  <a:pt x="129760" y="42193"/>
                </a:lnTo>
                <a:lnTo>
                  <a:pt x="121332" y="42193"/>
                </a:lnTo>
                <a:lnTo>
                  <a:pt x="121332" y="33933"/>
                </a:lnTo>
                <a:close/>
                <a:moveTo>
                  <a:pt x="138410" y="33933"/>
                </a:moveTo>
                <a:lnTo>
                  <a:pt x="138410" y="42193"/>
                </a:lnTo>
                <a:lnTo>
                  <a:pt x="129983" y="42193"/>
                </a:lnTo>
                <a:lnTo>
                  <a:pt x="129983" y="33933"/>
                </a:lnTo>
                <a:close/>
                <a:moveTo>
                  <a:pt x="147117" y="33933"/>
                </a:moveTo>
                <a:lnTo>
                  <a:pt x="147117" y="42193"/>
                </a:lnTo>
                <a:lnTo>
                  <a:pt x="138633" y="42193"/>
                </a:lnTo>
                <a:lnTo>
                  <a:pt x="138633" y="33933"/>
                </a:lnTo>
                <a:close/>
                <a:moveTo>
                  <a:pt x="155767" y="33933"/>
                </a:moveTo>
                <a:lnTo>
                  <a:pt x="155767" y="42193"/>
                </a:lnTo>
                <a:lnTo>
                  <a:pt x="147340" y="42193"/>
                </a:lnTo>
                <a:lnTo>
                  <a:pt x="147340" y="33933"/>
                </a:lnTo>
                <a:close/>
                <a:moveTo>
                  <a:pt x="164418" y="33933"/>
                </a:moveTo>
                <a:lnTo>
                  <a:pt x="164418" y="42193"/>
                </a:lnTo>
                <a:lnTo>
                  <a:pt x="155990" y="42193"/>
                </a:lnTo>
                <a:lnTo>
                  <a:pt x="155990" y="33933"/>
                </a:lnTo>
                <a:close/>
                <a:moveTo>
                  <a:pt x="173069" y="33933"/>
                </a:moveTo>
                <a:lnTo>
                  <a:pt x="173069" y="42193"/>
                </a:lnTo>
                <a:lnTo>
                  <a:pt x="164641" y="42193"/>
                </a:lnTo>
                <a:lnTo>
                  <a:pt x="164641" y="33933"/>
                </a:lnTo>
                <a:close/>
                <a:moveTo>
                  <a:pt x="181719" y="33933"/>
                </a:moveTo>
                <a:lnTo>
                  <a:pt x="181719" y="42193"/>
                </a:lnTo>
                <a:lnTo>
                  <a:pt x="173292" y="42193"/>
                </a:lnTo>
                <a:lnTo>
                  <a:pt x="173292" y="33933"/>
                </a:lnTo>
                <a:close/>
                <a:moveTo>
                  <a:pt x="190370" y="33933"/>
                </a:moveTo>
                <a:lnTo>
                  <a:pt x="190370" y="42193"/>
                </a:lnTo>
                <a:lnTo>
                  <a:pt x="181942" y="42193"/>
                </a:lnTo>
                <a:lnTo>
                  <a:pt x="181942" y="33933"/>
                </a:lnTo>
                <a:close/>
                <a:moveTo>
                  <a:pt x="199020" y="33933"/>
                </a:moveTo>
                <a:lnTo>
                  <a:pt x="199020" y="42193"/>
                </a:lnTo>
                <a:lnTo>
                  <a:pt x="190593" y="42193"/>
                </a:lnTo>
                <a:lnTo>
                  <a:pt x="190593" y="33933"/>
                </a:lnTo>
                <a:close/>
                <a:moveTo>
                  <a:pt x="207727" y="33933"/>
                </a:moveTo>
                <a:lnTo>
                  <a:pt x="207727" y="42193"/>
                </a:lnTo>
                <a:lnTo>
                  <a:pt x="199244" y="42193"/>
                </a:lnTo>
                <a:lnTo>
                  <a:pt x="199244" y="33933"/>
                </a:lnTo>
                <a:close/>
                <a:moveTo>
                  <a:pt x="216377" y="33933"/>
                </a:moveTo>
                <a:lnTo>
                  <a:pt x="216377" y="42193"/>
                </a:lnTo>
                <a:lnTo>
                  <a:pt x="207950" y="42193"/>
                </a:lnTo>
                <a:lnTo>
                  <a:pt x="207950" y="33933"/>
                </a:lnTo>
                <a:close/>
                <a:moveTo>
                  <a:pt x="225028" y="33933"/>
                </a:moveTo>
                <a:lnTo>
                  <a:pt x="225028" y="42193"/>
                </a:lnTo>
                <a:lnTo>
                  <a:pt x="216601" y="42193"/>
                </a:lnTo>
                <a:lnTo>
                  <a:pt x="216601" y="33933"/>
                </a:lnTo>
                <a:close/>
                <a:moveTo>
                  <a:pt x="233679" y="33933"/>
                </a:moveTo>
                <a:lnTo>
                  <a:pt x="233679" y="42193"/>
                </a:lnTo>
                <a:lnTo>
                  <a:pt x="225251" y="42193"/>
                </a:lnTo>
                <a:lnTo>
                  <a:pt x="225251" y="33933"/>
                </a:lnTo>
                <a:close/>
                <a:moveTo>
                  <a:pt x="242329" y="33933"/>
                </a:moveTo>
                <a:lnTo>
                  <a:pt x="242329" y="42193"/>
                </a:lnTo>
                <a:lnTo>
                  <a:pt x="233902" y="42193"/>
                </a:lnTo>
                <a:lnTo>
                  <a:pt x="233902" y="33933"/>
                </a:lnTo>
                <a:close/>
                <a:moveTo>
                  <a:pt x="250980" y="33933"/>
                </a:moveTo>
                <a:lnTo>
                  <a:pt x="250980" y="42193"/>
                </a:lnTo>
                <a:lnTo>
                  <a:pt x="242553" y="42193"/>
                </a:lnTo>
                <a:lnTo>
                  <a:pt x="242553" y="33933"/>
                </a:lnTo>
                <a:close/>
                <a:moveTo>
                  <a:pt x="259686" y="33933"/>
                </a:moveTo>
                <a:lnTo>
                  <a:pt x="259686" y="42193"/>
                </a:lnTo>
                <a:lnTo>
                  <a:pt x="251203" y="42193"/>
                </a:lnTo>
                <a:lnTo>
                  <a:pt x="251203" y="33933"/>
                </a:lnTo>
                <a:close/>
                <a:moveTo>
                  <a:pt x="268337" y="33933"/>
                </a:moveTo>
                <a:lnTo>
                  <a:pt x="268337" y="42193"/>
                </a:lnTo>
                <a:lnTo>
                  <a:pt x="259910" y="42193"/>
                </a:lnTo>
                <a:lnTo>
                  <a:pt x="259910" y="33933"/>
                </a:lnTo>
                <a:close/>
                <a:moveTo>
                  <a:pt x="276988" y="33933"/>
                </a:moveTo>
                <a:lnTo>
                  <a:pt x="276988" y="42193"/>
                </a:lnTo>
                <a:lnTo>
                  <a:pt x="268560" y="42193"/>
                </a:lnTo>
                <a:lnTo>
                  <a:pt x="268560" y="33933"/>
                </a:lnTo>
                <a:close/>
                <a:moveTo>
                  <a:pt x="17190" y="42416"/>
                </a:moveTo>
                <a:lnTo>
                  <a:pt x="17190" y="50620"/>
                </a:lnTo>
                <a:lnTo>
                  <a:pt x="8762" y="50620"/>
                </a:lnTo>
                <a:lnTo>
                  <a:pt x="8762" y="42416"/>
                </a:lnTo>
                <a:close/>
                <a:moveTo>
                  <a:pt x="25840" y="42416"/>
                </a:moveTo>
                <a:lnTo>
                  <a:pt x="25840" y="50620"/>
                </a:lnTo>
                <a:lnTo>
                  <a:pt x="17413" y="50620"/>
                </a:lnTo>
                <a:lnTo>
                  <a:pt x="17413" y="42416"/>
                </a:lnTo>
                <a:close/>
                <a:moveTo>
                  <a:pt x="34547" y="42416"/>
                </a:moveTo>
                <a:lnTo>
                  <a:pt x="34547" y="50620"/>
                </a:lnTo>
                <a:lnTo>
                  <a:pt x="26064" y="50620"/>
                </a:lnTo>
                <a:lnTo>
                  <a:pt x="26064" y="42416"/>
                </a:lnTo>
                <a:close/>
                <a:moveTo>
                  <a:pt x="43197" y="42416"/>
                </a:moveTo>
                <a:lnTo>
                  <a:pt x="43197" y="50620"/>
                </a:lnTo>
                <a:lnTo>
                  <a:pt x="34770" y="50620"/>
                </a:lnTo>
                <a:lnTo>
                  <a:pt x="34770" y="42416"/>
                </a:lnTo>
                <a:close/>
                <a:moveTo>
                  <a:pt x="51848" y="42416"/>
                </a:moveTo>
                <a:lnTo>
                  <a:pt x="51848" y="50620"/>
                </a:lnTo>
                <a:lnTo>
                  <a:pt x="43421" y="50620"/>
                </a:lnTo>
                <a:lnTo>
                  <a:pt x="43421" y="42416"/>
                </a:lnTo>
                <a:close/>
                <a:moveTo>
                  <a:pt x="60499" y="42416"/>
                </a:moveTo>
                <a:lnTo>
                  <a:pt x="60499" y="50620"/>
                </a:lnTo>
                <a:lnTo>
                  <a:pt x="52071" y="50620"/>
                </a:lnTo>
                <a:lnTo>
                  <a:pt x="52071" y="42416"/>
                </a:lnTo>
                <a:close/>
                <a:moveTo>
                  <a:pt x="69149" y="42416"/>
                </a:moveTo>
                <a:lnTo>
                  <a:pt x="69149" y="50620"/>
                </a:lnTo>
                <a:lnTo>
                  <a:pt x="60722" y="50620"/>
                </a:lnTo>
                <a:lnTo>
                  <a:pt x="60722" y="42416"/>
                </a:lnTo>
                <a:close/>
                <a:moveTo>
                  <a:pt x="77800" y="42416"/>
                </a:moveTo>
                <a:lnTo>
                  <a:pt x="77800" y="50620"/>
                </a:lnTo>
                <a:lnTo>
                  <a:pt x="69373" y="50620"/>
                </a:lnTo>
                <a:lnTo>
                  <a:pt x="69373" y="42416"/>
                </a:lnTo>
                <a:close/>
                <a:moveTo>
                  <a:pt x="86506" y="42416"/>
                </a:moveTo>
                <a:lnTo>
                  <a:pt x="86506" y="50620"/>
                </a:lnTo>
                <a:lnTo>
                  <a:pt x="78023" y="50620"/>
                </a:lnTo>
                <a:lnTo>
                  <a:pt x="78023" y="42416"/>
                </a:lnTo>
                <a:close/>
                <a:moveTo>
                  <a:pt x="95157" y="42416"/>
                </a:moveTo>
                <a:lnTo>
                  <a:pt x="95157" y="50620"/>
                </a:lnTo>
                <a:lnTo>
                  <a:pt x="86730" y="50620"/>
                </a:lnTo>
                <a:lnTo>
                  <a:pt x="86730" y="42416"/>
                </a:lnTo>
                <a:close/>
                <a:moveTo>
                  <a:pt x="103808" y="42416"/>
                </a:moveTo>
                <a:lnTo>
                  <a:pt x="103808" y="50620"/>
                </a:lnTo>
                <a:lnTo>
                  <a:pt x="95380" y="50620"/>
                </a:lnTo>
                <a:lnTo>
                  <a:pt x="95380" y="42416"/>
                </a:lnTo>
                <a:close/>
                <a:moveTo>
                  <a:pt x="112458" y="42416"/>
                </a:moveTo>
                <a:lnTo>
                  <a:pt x="112458" y="50620"/>
                </a:lnTo>
                <a:lnTo>
                  <a:pt x="104031" y="50620"/>
                </a:lnTo>
                <a:lnTo>
                  <a:pt x="104031" y="42416"/>
                </a:lnTo>
                <a:close/>
                <a:moveTo>
                  <a:pt x="121109" y="42416"/>
                </a:moveTo>
                <a:lnTo>
                  <a:pt x="121109" y="50620"/>
                </a:lnTo>
                <a:lnTo>
                  <a:pt x="112681" y="50620"/>
                </a:lnTo>
                <a:lnTo>
                  <a:pt x="112681" y="42416"/>
                </a:lnTo>
                <a:close/>
                <a:moveTo>
                  <a:pt x="129760" y="42416"/>
                </a:moveTo>
                <a:lnTo>
                  <a:pt x="129760" y="50620"/>
                </a:lnTo>
                <a:lnTo>
                  <a:pt x="121332" y="50620"/>
                </a:lnTo>
                <a:lnTo>
                  <a:pt x="121332" y="42416"/>
                </a:lnTo>
                <a:close/>
                <a:moveTo>
                  <a:pt x="138410" y="42416"/>
                </a:moveTo>
                <a:lnTo>
                  <a:pt x="138410" y="50620"/>
                </a:lnTo>
                <a:lnTo>
                  <a:pt x="129983" y="50620"/>
                </a:lnTo>
                <a:lnTo>
                  <a:pt x="129983" y="42416"/>
                </a:lnTo>
                <a:close/>
                <a:moveTo>
                  <a:pt x="147117" y="42416"/>
                </a:moveTo>
                <a:lnTo>
                  <a:pt x="147117" y="50620"/>
                </a:lnTo>
                <a:lnTo>
                  <a:pt x="138633" y="50620"/>
                </a:lnTo>
                <a:lnTo>
                  <a:pt x="138633" y="42416"/>
                </a:lnTo>
                <a:close/>
                <a:moveTo>
                  <a:pt x="155767" y="42416"/>
                </a:moveTo>
                <a:lnTo>
                  <a:pt x="155767" y="50620"/>
                </a:lnTo>
                <a:lnTo>
                  <a:pt x="147340" y="50620"/>
                </a:lnTo>
                <a:lnTo>
                  <a:pt x="147340" y="42416"/>
                </a:lnTo>
                <a:close/>
                <a:moveTo>
                  <a:pt x="164418" y="42416"/>
                </a:moveTo>
                <a:lnTo>
                  <a:pt x="164418" y="50620"/>
                </a:lnTo>
                <a:lnTo>
                  <a:pt x="155990" y="50620"/>
                </a:lnTo>
                <a:lnTo>
                  <a:pt x="155990" y="42416"/>
                </a:lnTo>
                <a:close/>
                <a:moveTo>
                  <a:pt x="173069" y="42416"/>
                </a:moveTo>
                <a:lnTo>
                  <a:pt x="173069" y="50620"/>
                </a:lnTo>
                <a:lnTo>
                  <a:pt x="164641" y="50620"/>
                </a:lnTo>
                <a:lnTo>
                  <a:pt x="164641" y="42416"/>
                </a:lnTo>
                <a:close/>
                <a:moveTo>
                  <a:pt x="181719" y="42416"/>
                </a:moveTo>
                <a:lnTo>
                  <a:pt x="181719" y="50620"/>
                </a:lnTo>
                <a:lnTo>
                  <a:pt x="173292" y="50620"/>
                </a:lnTo>
                <a:lnTo>
                  <a:pt x="173292" y="42416"/>
                </a:lnTo>
                <a:close/>
                <a:moveTo>
                  <a:pt x="190370" y="42416"/>
                </a:moveTo>
                <a:lnTo>
                  <a:pt x="190370" y="50620"/>
                </a:lnTo>
                <a:lnTo>
                  <a:pt x="181942" y="50620"/>
                </a:lnTo>
                <a:lnTo>
                  <a:pt x="181942" y="42416"/>
                </a:lnTo>
                <a:close/>
                <a:moveTo>
                  <a:pt x="199020" y="42416"/>
                </a:moveTo>
                <a:lnTo>
                  <a:pt x="199020" y="50620"/>
                </a:lnTo>
                <a:lnTo>
                  <a:pt x="190593" y="50620"/>
                </a:lnTo>
                <a:lnTo>
                  <a:pt x="190593" y="42416"/>
                </a:lnTo>
                <a:close/>
                <a:moveTo>
                  <a:pt x="207727" y="42416"/>
                </a:moveTo>
                <a:lnTo>
                  <a:pt x="207727" y="50620"/>
                </a:lnTo>
                <a:lnTo>
                  <a:pt x="199244" y="50620"/>
                </a:lnTo>
                <a:lnTo>
                  <a:pt x="199244" y="42416"/>
                </a:lnTo>
                <a:close/>
                <a:moveTo>
                  <a:pt x="216377" y="42416"/>
                </a:moveTo>
                <a:lnTo>
                  <a:pt x="216377" y="50620"/>
                </a:lnTo>
                <a:lnTo>
                  <a:pt x="207950" y="50620"/>
                </a:lnTo>
                <a:lnTo>
                  <a:pt x="207950" y="42416"/>
                </a:lnTo>
                <a:close/>
                <a:moveTo>
                  <a:pt x="225028" y="42416"/>
                </a:moveTo>
                <a:lnTo>
                  <a:pt x="225028" y="50620"/>
                </a:lnTo>
                <a:lnTo>
                  <a:pt x="216601" y="50620"/>
                </a:lnTo>
                <a:lnTo>
                  <a:pt x="216601" y="42416"/>
                </a:lnTo>
                <a:close/>
                <a:moveTo>
                  <a:pt x="233679" y="42416"/>
                </a:moveTo>
                <a:lnTo>
                  <a:pt x="233679" y="50620"/>
                </a:lnTo>
                <a:lnTo>
                  <a:pt x="225251" y="50620"/>
                </a:lnTo>
                <a:lnTo>
                  <a:pt x="225251" y="42416"/>
                </a:lnTo>
                <a:close/>
                <a:moveTo>
                  <a:pt x="242329" y="42416"/>
                </a:moveTo>
                <a:lnTo>
                  <a:pt x="242329" y="50620"/>
                </a:lnTo>
                <a:lnTo>
                  <a:pt x="233902" y="50620"/>
                </a:lnTo>
                <a:lnTo>
                  <a:pt x="233902" y="42416"/>
                </a:lnTo>
                <a:close/>
                <a:moveTo>
                  <a:pt x="250980" y="42416"/>
                </a:moveTo>
                <a:lnTo>
                  <a:pt x="250980" y="50620"/>
                </a:lnTo>
                <a:lnTo>
                  <a:pt x="242553" y="50620"/>
                </a:lnTo>
                <a:lnTo>
                  <a:pt x="242553" y="42416"/>
                </a:lnTo>
                <a:close/>
                <a:moveTo>
                  <a:pt x="259686" y="42416"/>
                </a:moveTo>
                <a:lnTo>
                  <a:pt x="259686" y="50620"/>
                </a:lnTo>
                <a:lnTo>
                  <a:pt x="251203" y="50620"/>
                </a:lnTo>
                <a:lnTo>
                  <a:pt x="251203" y="42416"/>
                </a:lnTo>
                <a:close/>
                <a:moveTo>
                  <a:pt x="268337" y="42416"/>
                </a:moveTo>
                <a:lnTo>
                  <a:pt x="268337" y="50620"/>
                </a:lnTo>
                <a:lnTo>
                  <a:pt x="259910" y="50620"/>
                </a:lnTo>
                <a:lnTo>
                  <a:pt x="259910" y="42416"/>
                </a:lnTo>
                <a:close/>
                <a:moveTo>
                  <a:pt x="276988" y="42416"/>
                </a:moveTo>
                <a:lnTo>
                  <a:pt x="276988" y="50620"/>
                </a:lnTo>
                <a:lnTo>
                  <a:pt x="268560" y="50620"/>
                </a:lnTo>
                <a:lnTo>
                  <a:pt x="268560" y="42416"/>
                </a:lnTo>
                <a:close/>
                <a:moveTo>
                  <a:pt x="17190" y="50843"/>
                </a:moveTo>
                <a:lnTo>
                  <a:pt x="17190" y="59103"/>
                </a:lnTo>
                <a:lnTo>
                  <a:pt x="8762" y="59103"/>
                </a:lnTo>
                <a:lnTo>
                  <a:pt x="8762" y="50843"/>
                </a:lnTo>
                <a:close/>
                <a:moveTo>
                  <a:pt x="25840" y="50843"/>
                </a:moveTo>
                <a:lnTo>
                  <a:pt x="25840" y="59103"/>
                </a:lnTo>
                <a:lnTo>
                  <a:pt x="17413" y="59103"/>
                </a:lnTo>
                <a:lnTo>
                  <a:pt x="17413" y="50843"/>
                </a:lnTo>
                <a:close/>
                <a:moveTo>
                  <a:pt x="34547" y="50843"/>
                </a:moveTo>
                <a:lnTo>
                  <a:pt x="34547" y="59103"/>
                </a:lnTo>
                <a:lnTo>
                  <a:pt x="26064" y="59103"/>
                </a:lnTo>
                <a:lnTo>
                  <a:pt x="26064" y="50843"/>
                </a:lnTo>
                <a:close/>
                <a:moveTo>
                  <a:pt x="43197" y="50843"/>
                </a:moveTo>
                <a:lnTo>
                  <a:pt x="43197" y="59103"/>
                </a:lnTo>
                <a:lnTo>
                  <a:pt x="34770" y="59103"/>
                </a:lnTo>
                <a:lnTo>
                  <a:pt x="34770" y="50843"/>
                </a:lnTo>
                <a:close/>
                <a:moveTo>
                  <a:pt x="51848" y="50843"/>
                </a:moveTo>
                <a:lnTo>
                  <a:pt x="51848" y="59103"/>
                </a:lnTo>
                <a:lnTo>
                  <a:pt x="43421" y="59103"/>
                </a:lnTo>
                <a:lnTo>
                  <a:pt x="43421" y="50843"/>
                </a:lnTo>
                <a:close/>
                <a:moveTo>
                  <a:pt x="60499" y="50843"/>
                </a:moveTo>
                <a:lnTo>
                  <a:pt x="60499" y="59103"/>
                </a:lnTo>
                <a:lnTo>
                  <a:pt x="52071" y="59103"/>
                </a:lnTo>
                <a:lnTo>
                  <a:pt x="52071" y="50843"/>
                </a:lnTo>
                <a:close/>
                <a:moveTo>
                  <a:pt x="69149" y="50843"/>
                </a:moveTo>
                <a:lnTo>
                  <a:pt x="69149" y="59103"/>
                </a:lnTo>
                <a:lnTo>
                  <a:pt x="60722" y="59103"/>
                </a:lnTo>
                <a:lnTo>
                  <a:pt x="60722" y="50843"/>
                </a:lnTo>
                <a:close/>
                <a:moveTo>
                  <a:pt x="77800" y="50843"/>
                </a:moveTo>
                <a:lnTo>
                  <a:pt x="77800" y="59103"/>
                </a:lnTo>
                <a:lnTo>
                  <a:pt x="69373" y="59103"/>
                </a:lnTo>
                <a:lnTo>
                  <a:pt x="69373" y="50843"/>
                </a:lnTo>
                <a:close/>
                <a:moveTo>
                  <a:pt x="86506" y="50843"/>
                </a:moveTo>
                <a:lnTo>
                  <a:pt x="86506" y="59103"/>
                </a:lnTo>
                <a:lnTo>
                  <a:pt x="78023" y="59103"/>
                </a:lnTo>
                <a:lnTo>
                  <a:pt x="78023" y="50843"/>
                </a:lnTo>
                <a:close/>
                <a:moveTo>
                  <a:pt x="95157" y="50843"/>
                </a:moveTo>
                <a:lnTo>
                  <a:pt x="95157" y="59103"/>
                </a:lnTo>
                <a:lnTo>
                  <a:pt x="86730" y="59103"/>
                </a:lnTo>
                <a:lnTo>
                  <a:pt x="86730" y="50843"/>
                </a:lnTo>
                <a:close/>
                <a:moveTo>
                  <a:pt x="103808" y="50843"/>
                </a:moveTo>
                <a:lnTo>
                  <a:pt x="103808" y="59103"/>
                </a:lnTo>
                <a:lnTo>
                  <a:pt x="95380" y="59103"/>
                </a:lnTo>
                <a:lnTo>
                  <a:pt x="95380" y="50843"/>
                </a:lnTo>
                <a:close/>
                <a:moveTo>
                  <a:pt x="112458" y="50843"/>
                </a:moveTo>
                <a:lnTo>
                  <a:pt x="112458" y="59103"/>
                </a:lnTo>
                <a:lnTo>
                  <a:pt x="104031" y="59103"/>
                </a:lnTo>
                <a:lnTo>
                  <a:pt x="104031" y="50843"/>
                </a:lnTo>
                <a:close/>
                <a:moveTo>
                  <a:pt x="121109" y="50843"/>
                </a:moveTo>
                <a:lnTo>
                  <a:pt x="121109" y="59103"/>
                </a:lnTo>
                <a:lnTo>
                  <a:pt x="112681" y="59103"/>
                </a:lnTo>
                <a:lnTo>
                  <a:pt x="112681" y="50843"/>
                </a:lnTo>
                <a:close/>
                <a:moveTo>
                  <a:pt x="129760" y="50843"/>
                </a:moveTo>
                <a:lnTo>
                  <a:pt x="129760" y="59103"/>
                </a:lnTo>
                <a:lnTo>
                  <a:pt x="121332" y="59103"/>
                </a:lnTo>
                <a:lnTo>
                  <a:pt x="121332" y="50843"/>
                </a:lnTo>
                <a:close/>
                <a:moveTo>
                  <a:pt x="138410" y="50843"/>
                </a:moveTo>
                <a:lnTo>
                  <a:pt x="138410" y="59103"/>
                </a:lnTo>
                <a:lnTo>
                  <a:pt x="129983" y="59103"/>
                </a:lnTo>
                <a:lnTo>
                  <a:pt x="129983" y="50843"/>
                </a:lnTo>
                <a:close/>
                <a:moveTo>
                  <a:pt x="147117" y="50843"/>
                </a:moveTo>
                <a:lnTo>
                  <a:pt x="147117" y="59103"/>
                </a:lnTo>
                <a:lnTo>
                  <a:pt x="138633" y="59103"/>
                </a:lnTo>
                <a:lnTo>
                  <a:pt x="138633" y="50843"/>
                </a:lnTo>
                <a:close/>
                <a:moveTo>
                  <a:pt x="155767" y="50843"/>
                </a:moveTo>
                <a:lnTo>
                  <a:pt x="155767" y="59103"/>
                </a:lnTo>
                <a:lnTo>
                  <a:pt x="147340" y="59103"/>
                </a:lnTo>
                <a:lnTo>
                  <a:pt x="147340" y="50843"/>
                </a:lnTo>
                <a:close/>
                <a:moveTo>
                  <a:pt x="164418" y="50843"/>
                </a:moveTo>
                <a:lnTo>
                  <a:pt x="164418" y="59103"/>
                </a:lnTo>
                <a:lnTo>
                  <a:pt x="155990" y="59103"/>
                </a:lnTo>
                <a:lnTo>
                  <a:pt x="155990" y="50843"/>
                </a:lnTo>
                <a:close/>
                <a:moveTo>
                  <a:pt x="173069" y="50843"/>
                </a:moveTo>
                <a:lnTo>
                  <a:pt x="173069" y="59103"/>
                </a:lnTo>
                <a:lnTo>
                  <a:pt x="164641" y="59103"/>
                </a:lnTo>
                <a:lnTo>
                  <a:pt x="164641" y="50843"/>
                </a:lnTo>
                <a:close/>
                <a:moveTo>
                  <a:pt x="181719" y="50843"/>
                </a:moveTo>
                <a:lnTo>
                  <a:pt x="181719" y="59103"/>
                </a:lnTo>
                <a:lnTo>
                  <a:pt x="173292" y="59103"/>
                </a:lnTo>
                <a:lnTo>
                  <a:pt x="173292" y="50843"/>
                </a:lnTo>
                <a:close/>
                <a:moveTo>
                  <a:pt x="190370" y="50843"/>
                </a:moveTo>
                <a:lnTo>
                  <a:pt x="190370" y="59103"/>
                </a:lnTo>
                <a:lnTo>
                  <a:pt x="181942" y="59103"/>
                </a:lnTo>
                <a:lnTo>
                  <a:pt x="181942" y="50843"/>
                </a:lnTo>
                <a:close/>
                <a:moveTo>
                  <a:pt x="199020" y="50843"/>
                </a:moveTo>
                <a:lnTo>
                  <a:pt x="199020" y="59103"/>
                </a:lnTo>
                <a:lnTo>
                  <a:pt x="190593" y="59103"/>
                </a:lnTo>
                <a:lnTo>
                  <a:pt x="190593" y="50843"/>
                </a:lnTo>
                <a:close/>
                <a:moveTo>
                  <a:pt x="207727" y="50843"/>
                </a:moveTo>
                <a:lnTo>
                  <a:pt x="207727" y="59103"/>
                </a:lnTo>
                <a:lnTo>
                  <a:pt x="199244" y="59103"/>
                </a:lnTo>
                <a:lnTo>
                  <a:pt x="199244" y="50843"/>
                </a:lnTo>
                <a:close/>
                <a:moveTo>
                  <a:pt x="216377" y="50843"/>
                </a:moveTo>
                <a:lnTo>
                  <a:pt x="216377" y="59103"/>
                </a:lnTo>
                <a:lnTo>
                  <a:pt x="207950" y="59103"/>
                </a:lnTo>
                <a:lnTo>
                  <a:pt x="207950" y="50843"/>
                </a:lnTo>
                <a:close/>
                <a:moveTo>
                  <a:pt x="225028" y="50843"/>
                </a:moveTo>
                <a:lnTo>
                  <a:pt x="225028" y="59103"/>
                </a:lnTo>
                <a:lnTo>
                  <a:pt x="216601" y="59103"/>
                </a:lnTo>
                <a:lnTo>
                  <a:pt x="216601" y="50843"/>
                </a:lnTo>
                <a:close/>
                <a:moveTo>
                  <a:pt x="233679" y="50843"/>
                </a:moveTo>
                <a:lnTo>
                  <a:pt x="233679" y="59103"/>
                </a:lnTo>
                <a:lnTo>
                  <a:pt x="225251" y="59103"/>
                </a:lnTo>
                <a:lnTo>
                  <a:pt x="225251" y="50843"/>
                </a:lnTo>
                <a:close/>
                <a:moveTo>
                  <a:pt x="242329" y="50843"/>
                </a:moveTo>
                <a:lnTo>
                  <a:pt x="242329" y="59103"/>
                </a:lnTo>
                <a:lnTo>
                  <a:pt x="233902" y="59103"/>
                </a:lnTo>
                <a:lnTo>
                  <a:pt x="233902" y="50843"/>
                </a:lnTo>
                <a:close/>
                <a:moveTo>
                  <a:pt x="250980" y="50843"/>
                </a:moveTo>
                <a:lnTo>
                  <a:pt x="250980" y="59103"/>
                </a:lnTo>
                <a:lnTo>
                  <a:pt x="242553" y="59103"/>
                </a:lnTo>
                <a:lnTo>
                  <a:pt x="242553" y="50843"/>
                </a:lnTo>
                <a:close/>
                <a:moveTo>
                  <a:pt x="259686" y="50843"/>
                </a:moveTo>
                <a:lnTo>
                  <a:pt x="259686" y="59103"/>
                </a:lnTo>
                <a:lnTo>
                  <a:pt x="251203" y="59103"/>
                </a:lnTo>
                <a:lnTo>
                  <a:pt x="251203" y="50843"/>
                </a:lnTo>
                <a:close/>
                <a:moveTo>
                  <a:pt x="268337" y="50843"/>
                </a:moveTo>
                <a:lnTo>
                  <a:pt x="268337" y="59103"/>
                </a:lnTo>
                <a:lnTo>
                  <a:pt x="259910" y="59103"/>
                </a:lnTo>
                <a:lnTo>
                  <a:pt x="259910" y="50843"/>
                </a:lnTo>
                <a:close/>
                <a:moveTo>
                  <a:pt x="276988" y="50843"/>
                </a:moveTo>
                <a:lnTo>
                  <a:pt x="276988" y="59103"/>
                </a:lnTo>
                <a:lnTo>
                  <a:pt x="268560" y="59103"/>
                </a:lnTo>
                <a:lnTo>
                  <a:pt x="268560" y="50843"/>
                </a:lnTo>
                <a:close/>
                <a:moveTo>
                  <a:pt x="17190" y="59326"/>
                </a:moveTo>
                <a:lnTo>
                  <a:pt x="17190" y="67586"/>
                </a:lnTo>
                <a:lnTo>
                  <a:pt x="8762" y="67586"/>
                </a:lnTo>
                <a:lnTo>
                  <a:pt x="8762" y="59326"/>
                </a:lnTo>
                <a:close/>
                <a:moveTo>
                  <a:pt x="25840" y="59326"/>
                </a:moveTo>
                <a:lnTo>
                  <a:pt x="25840" y="67586"/>
                </a:lnTo>
                <a:lnTo>
                  <a:pt x="17413" y="67586"/>
                </a:lnTo>
                <a:lnTo>
                  <a:pt x="17413" y="59326"/>
                </a:lnTo>
                <a:close/>
                <a:moveTo>
                  <a:pt x="34547" y="59326"/>
                </a:moveTo>
                <a:lnTo>
                  <a:pt x="34547" y="67586"/>
                </a:lnTo>
                <a:lnTo>
                  <a:pt x="26064" y="67586"/>
                </a:lnTo>
                <a:lnTo>
                  <a:pt x="26064" y="59326"/>
                </a:lnTo>
                <a:close/>
                <a:moveTo>
                  <a:pt x="43197" y="59326"/>
                </a:moveTo>
                <a:lnTo>
                  <a:pt x="43197" y="67586"/>
                </a:lnTo>
                <a:lnTo>
                  <a:pt x="34770" y="67586"/>
                </a:lnTo>
                <a:lnTo>
                  <a:pt x="34770" y="59326"/>
                </a:lnTo>
                <a:close/>
                <a:moveTo>
                  <a:pt x="51848" y="59326"/>
                </a:moveTo>
                <a:lnTo>
                  <a:pt x="51848" y="67586"/>
                </a:lnTo>
                <a:lnTo>
                  <a:pt x="43421" y="67586"/>
                </a:lnTo>
                <a:lnTo>
                  <a:pt x="43421" y="59326"/>
                </a:lnTo>
                <a:close/>
                <a:moveTo>
                  <a:pt x="60499" y="59326"/>
                </a:moveTo>
                <a:lnTo>
                  <a:pt x="60499" y="67586"/>
                </a:lnTo>
                <a:lnTo>
                  <a:pt x="52071" y="67586"/>
                </a:lnTo>
                <a:lnTo>
                  <a:pt x="52071" y="59326"/>
                </a:lnTo>
                <a:close/>
                <a:moveTo>
                  <a:pt x="69149" y="59326"/>
                </a:moveTo>
                <a:lnTo>
                  <a:pt x="69149" y="67586"/>
                </a:lnTo>
                <a:lnTo>
                  <a:pt x="60722" y="67586"/>
                </a:lnTo>
                <a:lnTo>
                  <a:pt x="60722" y="59326"/>
                </a:lnTo>
                <a:close/>
                <a:moveTo>
                  <a:pt x="77800" y="59326"/>
                </a:moveTo>
                <a:lnTo>
                  <a:pt x="77800" y="67586"/>
                </a:lnTo>
                <a:lnTo>
                  <a:pt x="69373" y="67586"/>
                </a:lnTo>
                <a:lnTo>
                  <a:pt x="69373" y="59326"/>
                </a:lnTo>
                <a:close/>
                <a:moveTo>
                  <a:pt x="86506" y="59326"/>
                </a:moveTo>
                <a:lnTo>
                  <a:pt x="86506" y="67586"/>
                </a:lnTo>
                <a:lnTo>
                  <a:pt x="78023" y="67586"/>
                </a:lnTo>
                <a:lnTo>
                  <a:pt x="78023" y="59326"/>
                </a:lnTo>
                <a:close/>
                <a:moveTo>
                  <a:pt x="95157" y="59326"/>
                </a:moveTo>
                <a:lnTo>
                  <a:pt x="95157" y="67586"/>
                </a:lnTo>
                <a:lnTo>
                  <a:pt x="86730" y="67586"/>
                </a:lnTo>
                <a:lnTo>
                  <a:pt x="86730" y="59326"/>
                </a:lnTo>
                <a:close/>
                <a:moveTo>
                  <a:pt x="103808" y="59326"/>
                </a:moveTo>
                <a:lnTo>
                  <a:pt x="103808" y="67586"/>
                </a:lnTo>
                <a:lnTo>
                  <a:pt x="95380" y="67586"/>
                </a:lnTo>
                <a:lnTo>
                  <a:pt x="95380" y="59326"/>
                </a:lnTo>
                <a:close/>
                <a:moveTo>
                  <a:pt x="112458" y="59326"/>
                </a:moveTo>
                <a:lnTo>
                  <a:pt x="112458" y="67586"/>
                </a:lnTo>
                <a:lnTo>
                  <a:pt x="104031" y="67586"/>
                </a:lnTo>
                <a:lnTo>
                  <a:pt x="104031" y="59326"/>
                </a:lnTo>
                <a:close/>
                <a:moveTo>
                  <a:pt x="121109" y="59326"/>
                </a:moveTo>
                <a:lnTo>
                  <a:pt x="121109" y="67586"/>
                </a:lnTo>
                <a:lnTo>
                  <a:pt x="112681" y="67586"/>
                </a:lnTo>
                <a:lnTo>
                  <a:pt x="112681" y="59326"/>
                </a:lnTo>
                <a:close/>
                <a:moveTo>
                  <a:pt x="129760" y="59326"/>
                </a:moveTo>
                <a:lnTo>
                  <a:pt x="129760" y="67586"/>
                </a:lnTo>
                <a:lnTo>
                  <a:pt x="121332" y="67586"/>
                </a:lnTo>
                <a:lnTo>
                  <a:pt x="121332" y="59326"/>
                </a:lnTo>
                <a:close/>
                <a:moveTo>
                  <a:pt x="138410" y="59326"/>
                </a:moveTo>
                <a:lnTo>
                  <a:pt x="138410" y="67586"/>
                </a:lnTo>
                <a:lnTo>
                  <a:pt x="129983" y="67586"/>
                </a:lnTo>
                <a:lnTo>
                  <a:pt x="129983" y="59326"/>
                </a:lnTo>
                <a:close/>
                <a:moveTo>
                  <a:pt x="147117" y="59326"/>
                </a:moveTo>
                <a:lnTo>
                  <a:pt x="147117" y="67586"/>
                </a:lnTo>
                <a:lnTo>
                  <a:pt x="138633" y="67586"/>
                </a:lnTo>
                <a:lnTo>
                  <a:pt x="138633" y="59326"/>
                </a:lnTo>
                <a:close/>
                <a:moveTo>
                  <a:pt x="155767" y="59326"/>
                </a:moveTo>
                <a:lnTo>
                  <a:pt x="155767" y="67586"/>
                </a:lnTo>
                <a:lnTo>
                  <a:pt x="147340" y="67586"/>
                </a:lnTo>
                <a:lnTo>
                  <a:pt x="147340" y="59326"/>
                </a:lnTo>
                <a:close/>
                <a:moveTo>
                  <a:pt x="164418" y="59326"/>
                </a:moveTo>
                <a:lnTo>
                  <a:pt x="164418" y="67586"/>
                </a:lnTo>
                <a:lnTo>
                  <a:pt x="155990" y="67586"/>
                </a:lnTo>
                <a:lnTo>
                  <a:pt x="155990" y="59326"/>
                </a:lnTo>
                <a:close/>
                <a:moveTo>
                  <a:pt x="173069" y="59326"/>
                </a:moveTo>
                <a:lnTo>
                  <a:pt x="173069" y="67586"/>
                </a:lnTo>
                <a:lnTo>
                  <a:pt x="164641" y="67586"/>
                </a:lnTo>
                <a:lnTo>
                  <a:pt x="164641" y="59326"/>
                </a:lnTo>
                <a:close/>
                <a:moveTo>
                  <a:pt x="181719" y="59326"/>
                </a:moveTo>
                <a:lnTo>
                  <a:pt x="181719" y="67586"/>
                </a:lnTo>
                <a:lnTo>
                  <a:pt x="173292" y="67586"/>
                </a:lnTo>
                <a:lnTo>
                  <a:pt x="173292" y="59326"/>
                </a:lnTo>
                <a:close/>
                <a:moveTo>
                  <a:pt x="190370" y="59326"/>
                </a:moveTo>
                <a:lnTo>
                  <a:pt x="190370" y="67586"/>
                </a:lnTo>
                <a:lnTo>
                  <a:pt x="181942" y="67586"/>
                </a:lnTo>
                <a:lnTo>
                  <a:pt x="181942" y="59326"/>
                </a:lnTo>
                <a:close/>
                <a:moveTo>
                  <a:pt x="199020" y="59326"/>
                </a:moveTo>
                <a:lnTo>
                  <a:pt x="199020" y="67586"/>
                </a:lnTo>
                <a:lnTo>
                  <a:pt x="190593" y="67586"/>
                </a:lnTo>
                <a:lnTo>
                  <a:pt x="190593" y="59326"/>
                </a:lnTo>
                <a:close/>
                <a:moveTo>
                  <a:pt x="207727" y="59326"/>
                </a:moveTo>
                <a:lnTo>
                  <a:pt x="207727" y="67586"/>
                </a:lnTo>
                <a:lnTo>
                  <a:pt x="199244" y="67586"/>
                </a:lnTo>
                <a:lnTo>
                  <a:pt x="199244" y="59326"/>
                </a:lnTo>
                <a:close/>
                <a:moveTo>
                  <a:pt x="216377" y="59326"/>
                </a:moveTo>
                <a:lnTo>
                  <a:pt x="216377" y="67586"/>
                </a:lnTo>
                <a:lnTo>
                  <a:pt x="207950" y="67586"/>
                </a:lnTo>
                <a:lnTo>
                  <a:pt x="207950" y="59326"/>
                </a:lnTo>
                <a:close/>
                <a:moveTo>
                  <a:pt x="225028" y="59326"/>
                </a:moveTo>
                <a:lnTo>
                  <a:pt x="225028" y="67586"/>
                </a:lnTo>
                <a:lnTo>
                  <a:pt x="216601" y="67586"/>
                </a:lnTo>
                <a:lnTo>
                  <a:pt x="216601" y="59326"/>
                </a:lnTo>
                <a:close/>
                <a:moveTo>
                  <a:pt x="233679" y="59326"/>
                </a:moveTo>
                <a:lnTo>
                  <a:pt x="233679" y="67586"/>
                </a:lnTo>
                <a:lnTo>
                  <a:pt x="225251" y="67586"/>
                </a:lnTo>
                <a:lnTo>
                  <a:pt x="225251" y="59326"/>
                </a:lnTo>
                <a:close/>
                <a:moveTo>
                  <a:pt x="242329" y="59326"/>
                </a:moveTo>
                <a:lnTo>
                  <a:pt x="242329" y="67586"/>
                </a:lnTo>
                <a:lnTo>
                  <a:pt x="233902" y="67586"/>
                </a:lnTo>
                <a:lnTo>
                  <a:pt x="233902" y="59326"/>
                </a:lnTo>
                <a:close/>
                <a:moveTo>
                  <a:pt x="250980" y="59326"/>
                </a:moveTo>
                <a:lnTo>
                  <a:pt x="250980" y="67586"/>
                </a:lnTo>
                <a:lnTo>
                  <a:pt x="242553" y="67586"/>
                </a:lnTo>
                <a:lnTo>
                  <a:pt x="242553" y="59326"/>
                </a:lnTo>
                <a:close/>
                <a:moveTo>
                  <a:pt x="259686" y="59326"/>
                </a:moveTo>
                <a:lnTo>
                  <a:pt x="259686" y="67586"/>
                </a:lnTo>
                <a:lnTo>
                  <a:pt x="251203" y="67586"/>
                </a:lnTo>
                <a:lnTo>
                  <a:pt x="251203" y="59326"/>
                </a:lnTo>
                <a:close/>
                <a:moveTo>
                  <a:pt x="268337" y="59326"/>
                </a:moveTo>
                <a:lnTo>
                  <a:pt x="268337" y="67586"/>
                </a:lnTo>
                <a:lnTo>
                  <a:pt x="259910" y="67586"/>
                </a:lnTo>
                <a:lnTo>
                  <a:pt x="259910" y="59326"/>
                </a:lnTo>
                <a:close/>
                <a:moveTo>
                  <a:pt x="276988" y="59326"/>
                </a:moveTo>
                <a:lnTo>
                  <a:pt x="276988" y="67586"/>
                </a:lnTo>
                <a:lnTo>
                  <a:pt x="268560" y="67586"/>
                </a:lnTo>
                <a:lnTo>
                  <a:pt x="268560" y="59326"/>
                </a:lnTo>
                <a:close/>
                <a:moveTo>
                  <a:pt x="17190" y="67810"/>
                </a:moveTo>
                <a:lnTo>
                  <a:pt x="17190" y="76014"/>
                </a:lnTo>
                <a:lnTo>
                  <a:pt x="8762" y="76014"/>
                </a:lnTo>
                <a:lnTo>
                  <a:pt x="8762" y="67810"/>
                </a:lnTo>
                <a:close/>
                <a:moveTo>
                  <a:pt x="25840" y="67810"/>
                </a:moveTo>
                <a:lnTo>
                  <a:pt x="25840" y="76014"/>
                </a:lnTo>
                <a:lnTo>
                  <a:pt x="17413" y="76014"/>
                </a:lnTo>
                <a:lnTo>
                  <a:pt x="17413" y="67810"/>
                </a:lnTo>
                <a:close/>
                <a:moveTo>
                  <a:pt x="34547" y="67810"/>
                </a:moveTo>
                <a:lnTo>
                  <a:pt x="34547" y="76014"/>
                </a:lnTo>
                <a:lnTo>
                  <a:pt x="26064" y="76014"/>
                </a:lnTo>
                <a:lnTo>
                  <a:pt x="26064" y="67810"/>
                </a:lnTo>
                <a:close/>
                <a:moveTo>
                  <a:pt x="43197" y="67810"/>
                </a:moveTo>
                <a:lnTo>
                  <a:pt x="43197" y="76014"/>
                </a:lnTo>
                <a:lnTo>
                  <a:pt x="34770" y="76014"/>
                </a:lnTo>
                <a:lnTo>
                  <a:pt x="34770" y="67810"/>
                </a:lnTo>
                <a:close/>
                <a:moveTo>
                  <a:pt x="51848" y="67810"/>
                </a:moveTo>
                <a:lnTo>
                  <a:pt x="51848" y="76014"/>
                </a:lnTo>
                <a:lnTo>
                  <a:pt x="43421" y="76014"/>
                </a:lnTo>
                <a:lnTo>
                  <a:pt x="43421" y="67810"/>
                </a:lnTo>
                <a:close/>
                <a:moveTo>
                  <a:pt x="60499" y="67810"/>
                </a:moveTo>
                <a:lnTo>
                  <a:pt x="60499" y="76014"/>
                </a:lnTo>
                <a:lnTo>
                  <a:pt x="52071" y="76014"/>
                </a:lnTo>
                <a:lnTo>
                  <a:pt x="52071" y="67810"/>
                </a:lnTo>
                <a:close/>
                <a:moveTo>
                  <a:pt x="69149" y="67810"/>
                </a:moveTo>
                <a:lnTo>
                  <a:pt x="69149" y="76014"/>
                </a:lnTo>
                <a:lnTo>
                  <a:pt x="60722" y="76014"/>
                </a:lnTo>
                <a:lnTo>
                  <a:pt x="60722" y="67810"/>
                </a:lnTo>
                <a:close/>
                <a:moveTo>
                  <a:pt x="77800" y="67810"/>
                </a:moveTo>
                <a:lnTo>
                  <a:pt x="77800" y="76014"/>
                </a:lnTo>
                <a:lnTo>
                  <a:pt x="69373" y="76014"/>
                </a:lnTo>
                <a:lnTo>
                  <a:pt x="69373" y="67810"/>
                </a:lnTo>
                <a:close/>
                <a:moveTo>
                  <a:pt x="86506" y="67810"/>
                </a:moveTo>
                <a:lnTo>
                  <a:pt x="86506" y="76014"/>
                </a:lnTo>
                <a:lnTo>
                  <a:pt x="78023" y="76014"/>
                </a:lnTo>
                <a:lnTo>
                  <a:pt x="78023" y="67810"/>
                </a:lnTo>
                <a:close/>
                <a:moveTo>
                  <a:pt x="95157" y="67810"/>
                </a:moveTo>
                <a:lnTo>
                  <a:pt x="95157" y="76014"/>
                </a:lnTo>
                <a:lnTo>
                  <a:pt x="86730" y="76014"/>
                </a:lnTo>
                <a:lnTo>
                  <a:pt x="86730" y="67810"/>
                </a:lnTo>
                <a:close/>
                <a:moveTo>
                  <a:pt x="103808" y="67810"/>
                </a:moveTo>
                <a:lnTo>
                  <a:pt x="103808" y="76014"/>
                </a:lnTo>
                <a:lnTo>
                  <a:pt x="95380" y="76014"/>
                </a:lnTo>
                <a:lnTo>
                  <a:pt x="95380" y="67810"/>
                </a:lnTo>
                <a:close/>
                <a:moveTo>
                  <a:pt x="112458" y="67810"/>
                </a:moveTo>
                <a:lnTo>
                  <a:pt x="112458" y="76014"/>
                </a:lnTo>
                <a:lnTo>
                  <a:pt x="104031" y="76014"/>
                </a:lnTo>
                <a:lnTo>
                  <a:pt x="104031" y="67810"/>
                </a:lnTo>
                <a:close/>
                <a:moveTo>
                  <a:pt x="121109" y="67810"/>
                </a:moveTo>
                <a:lnTo>
                  <a:pt x="121109" y="76014"/>
                </a:lnTo>
                <a:lnTo>
                  <a:pt x="112681" y="76014"/>
                </a:lnTo>
                <a:lnTo>
                  <a:pt x="112681" y="67810"/>
                </a:lnTo>
                <a:close/>
                <a:moveTo>
                  <a:pt x="129760" y="67810"/>
                </a:moveTo>
                <a:lnTo>
                  <a:pt x="129760" y="76014"/>
                </a:lnTo>
                <a:lnTo>
                  <a:pt x="121332" y="76014"/>
                </a:lnTo>
                <a:lnTo>
                  <a:pt x="121332" y="67810"/>
                </a:lnTo>
                <a:close/>
                <a:moveTo>
                  <a:pt x="138410" y="67810"/>
                </a:moveTo>
                <a:lnTo>
                  <a:pt x="138410" y="76014"/>
                </a:lnTo>
                <a:lnTo>
                  <a:pt x="129983" y="76014"/>
                </a:lnTo>
                <a:lnTo>
                  <a:pt x="129983" y="67810"/>
                </a:lnTo>
                <a:close/>
                <a:moveTo>
                  <a:pt x="147117" y="67810"/>
                </a:moveTo>
                <a:lnTo>
                  <a:pt x="147117" y="76014"/>
                </a:lnTo>
                <a:lnTo>
                  <a:pt x="138633" y="76014"/>
                </a:lnTo>
                <a:lnTo>
                  <a:pt x="138633" y="67810"/>
                </a:lnTo>
                <a:close/>
                <a:moveTo>
                  <a:pt x="155767" y="67810"/>
                </a:moveTo>
                <a:lnTo>
                  <a:pt x="155767" y="76014"/>
                </a:lnTo>
                <a:lnTo>
                  <a:pt x="147340" y="76014"/>
                </a:lnTo>
                <a:lnTo>
                  <a:pt x="147340" y="67810"/>
                </a:lnTo>
                <a:close/>
                <a:moveTo>
                  <a:pt x="164418" y="67810"/>
                </a:moveTo>
                <a:lnTo>
                  <a:pt x="164418" y="76014"/>
                </a:lnTo>
                <a:lnTo>
                  <a:pt x="155990" y="76014"/>
                </a:lnTo>
                <a:lnTo>
                  <a:pt x="155990" y="67810"/>
                </a:lnTo>
                <a:close/>
                <a:moveTo>
                  <a:pt x="173069" y="67810"/>
                </a:moveTo>
                <a:lnTo>
                  <a:pt x="173069" y="76014"/>
                </a:lnTo>
                <a:lnTo>
                  <a:pt x="164641" y="76014"/>
                </a:lnTo>
                <a:lnTo>
                  <a:pt x="164641" y="67810"/>
                </a:lnTo>
                <a:close/>
                <a:moveTo>
                  <a:pt x="181719" y="67810"/>
                </a:moveTo>
                <a:lnTo>
                  <a:pt x="181719" y="76014"/>
                </a:lnTo>
                <a:lnTo>
                  <a:pt x="173292" y="76014"/>
                </a:lnTo>
                <a:lnTo>
                  <a:pt x="173292" y="67810"/>
                </a:lnTo>
                <a:close/>
                <a:moveTo>
                  <a:pt x="190370" y="67810"/>
                </a:moveTo>
                <a:lnTo>
                  <a:pt x="190370" y="76014"/>
                </a:lnTo>
                <a:lnTo>
                  <a:pt x="181942" y="76014"/>
                </a:lnTo>
                <a:lnTo>
                  <a:pt x="181942" y="67810"/>
                </a:lnTo>
                <a:close/>
                <a:moveTo>
                  <a:pt x="199020" y="67810"/>
                </a:moveTo>
                <a:lnTo>
                  <a:pt x="199020" y="76014"/>
                </a:lnTo>
                <a:lnTo>
                  <a:pt x="190593" y="76014"/>
                </a:lnTo>
                <a:lnTo>
                  <a:pt x="190593" y="67810"/>
                </a:lnTo>
                <a:close/>
                <a:moveTo>
                  <a:pt x="207727" y="67810"/>
                </a:moveTo>
                <a:lnTo>
                  <a:pt x="207727" y="76014"/>
                </a:lnTo>
                <a:lnTo>
                  <a:pt x="199244" y="76014"/>
                </a:lnTo>
                <a:lnTo>
                  <a:pt x="199244" y="67810"/>
                </a:lnTo>
                <a:close/>
                <a:moveTo>
                  <a:pt x="216377" y="67810"/>
                </a:moveTo>
                <a:lnTo>
                  <a:pt x="216377" y="76014"/>
                </a:lnTo>
                <a:lnTo>
                  <a:pt x="207950" y="76014"/>
                </a:lnTo>
                <a:lnTo>
                  <a:pt x="207950" y="67810"/>
                </a:lnTo>
                <a:close/>
                <a:moveTo>
                  <a:pt x="225028" y="67810"/>
                </a:moveTo>
                <a:lnTo>
                  <a:pt x="225028" y="76014"/>
                </a:lnTo>
                <a:lnTo>
                  <a:pt x="216601" y="76014"/>
                </a:lnTo>
                <a:lnTo>
                  <a:pt x="216601" y="67810"/>
                </a:lnTo>
                <a:close/>
                <a:moveTo>
                  <a:pt x="233679" y="67810"/>
                </a:moveTo>
                <a:lnTo>
                  <a:pt x="233679" y="76014"/>
                </a:lnTo>
                <a:lnTo>
                  <a:pt x="225251" y="76014"/>
                </a:lnTo>
                <a:lnTo>
                  <a:pt x="225251" y="67810"/>
                </a:lnTo>
                <a:close/>
                <a:moveTo>
                  <a:pt x="242329" y="67810"/>
                </a:moveTo>
                <a:lnTo>
                  <a:pt x="242329" y="76014"/>
                </a:lnTo>
                <a:lnTo>
                  <a:pt x="233902" y="76014"/>
                </a:lnTo>
                <a:lnTo>
                  <a:pt x="233902" y="67810"/>
                </a:lnTo>
                <a:close/>
                <a:moveTo>
                  <a:pt x="250980" y="67810"/>
                </a:moveTo>
                <a:lnTo>
                  <a:pt x="250980" y="76014"/>
                </a:lnTo>
                <a:lnTo>
                  <a:pt x="242553" y="76014"/>
                </a:lnTo>
                <a:lnTo>
                  <a:pt x="242553" y="67810"/>
                </a:lnTo>
                <a:close/>
                <a:moveTo>
                  <a:pt x="259686" y="67810"/>
                </a:moveTo>
                <a:lnTo>
                  <a:pt x="259686" y="76014"/>
                </a:lnTo>
                <a:lnTo>
                  <a:pt x="251203" y="76014"/>
                </a:lnTo>
                <a:lnTo>
                  <a:pt x="251203" y="67810"/>
                </a:lnTo>
                <a:close/>
                <a:moveTo>
                  <a:pt x="268337" y="67810"/>
                </a:moveTo>
                <a:lnTo>
                  <a:pt x="268337" y="76014"/>
                </a:lnTo>
                <a:lnTo>
                  <a:pt x="259910" y="76014"/>
                </a:lnTo>
                <a:lnTo>
                  <a:pt x="259910" y="67810"/>
                </a:lnTo>
                <a:close/>
                <a:moveTo>
                  <a:pt x="276988" y="67810"/>
                </a:moveTo>
                <a:lnTo>
                  <a:pt x="276988" y="76014"/>
                </a:lnTo>
                <a:lnTo>
                  <a:pt x="268560" y="76014"/>
                </a:lnTo>
                <a:lnTo>
                  <a:pt x="268560" y="67810"/>
                </a:lnTo>
                <a:close/>
                <a:moveTo>
                  <a:pt x="17190" y="76237"/>
                </a:moveTo>
                <a:lnTo>
                  <a:pt x="17190" y="84497"/>
                </a:lnTo>
                <a:lnTo>
                  <a:pt x="8762" y="84497"/>
                </a:lnTo>
                <a:lnTo>
                  <a:pt x="8762" y="76237"/>
                </a:lnTo>
                <a:close/>
                <a:moveTo>
                  <a:pt x="25840" y="76237"/>
                </a:moveTo>
                <a:lnTo>
                  <a:pt x="25840" y="84497"/>
                </a:lnTo>
                <a:lnTo>
                  <a:pt x="17413" y="84497"/>
                </a:lnTo>
                <a:lnTo>
                  <a:pt x="17413" y="76237"/>
                </a:lnTo>
                <a:close/>
                <a:moveTo>
                  <a:pt x="34547" y="76237"/>
                </a:moveTo>
                <a:lnTo>
                  <a:pt x="34547" y="84497"/>
                </a:lnTo>
                <a:lnTo>
                  <a:pt x="26064" y="84497"/>
                </a:lnTo>
                <a:lnTo>
                  <a:pt x="26064" y="76237"/>
                </a:lnTo>
                <a:close/>
                <a:moveTo>
                  <a:pt x="43197" y="76237"/>
                </a:moveTo>
                <a:lnTo>
                  <a:pt x="43197" y="84497"/>
                </a:lnTo>
                <a:lnTo>
                  <a:pt x="34770" y="84497"/>
                </a:lnTo>
                <a:lnTo>
                  <a:pt x="34770" y="76237"/>
                </a:lnTo>
                <a:close/>
                <a:moveTo>
                  <a:pt x="51848" y="76237"/>
                </a:moveTo>
                <a:lnTo>
                  <a:pt x="51848" y="84497"/>
                </a:lnTo>
                <a:lnTo>
                  <a:pt x="43421" y="84497"/>
                </a:lnTo>
                <a:lnTo>
                  <a:pt x="43421" y="76237"/>
                </a:lnTo>
                <a:close/>
                <a:moveTo>
                  <a:pt x="60499" y="76237"/>
                </a:moveTo>
                <a:lnTo>
                  <a:pt x="60499" y="84497"/>
                </a:lnTo>
                <a:lnTo>
                  <a:pt x="52071" y="84497"/>
                </a:lnTo>
                <a:lnTo>
                  <a:pt x="52071" y="76237"/>
                </a:lnTo>
                <a:close/>
                <a:moveTo>
                  <a:pt x="69149" y="76237"/>
                </a:moveTo>
                <a:lnTo>
                  <a:pt x="69149" y="84497"/>
                </a:lnTo>
                <a:lnTo>
                  <a:pt x="60722" y="84497"/>
                </a:lnTo>
                <a:lnTo>
                  <a:pt x="60722" y="76237"/>
                </a:lnTo>
                <a:close/>
                <a:moveTo>
                  <a:pt x="77800" y="76237"/>
                </a:moveTo>
                <a:lnTo>
                  <a:pt x="77800" y="84497"/>
                </a:lnTo>
                <a:lnTo>
                  <a:pt x="69373" y="84497"/>
                </a:lnTo>
                <a:lnTo>
                  <a:pt x="69373" y="76237"/>
                </a:lnTo>
                <a:close/>
                <a:moveTo>
                  <a:pt x="86506" y="76237"/>
                </a:moveTo>
                <a:lnTo>
                  <a:pt x="86506" y="84497"/>
                </a:lnTo>
                <a:lnTo>
                  <a:pt x="78023" y="84497"/>
                </a:lnTo>
                <a:lnTo>
                  <a:pt x="78023" y="76237"/>
                </a:lnTo>
                <a:close/>
                <a:moveTo>
                  <a:pt x="95157" y="76237"/>
                </a:moveTo>
                <a:lnTo>
                  <a:pt x="95157" y="84497"/>
                </a:lnTo>
                <a:lnTo>
                  <a:pt x="86730" y="84497"/>
                </a:lnTo>
                <a:lnTo>
                  <a:pt x="86730" y="76237"/>
                </a:lnTo>
                <a:close/>
                <a:moveTo>
                  <a:pt x="103808" y="76237"/>
                </a:moveTo>
                <a:lnTo>
                  <a:pt x="103808" y="84497"/>
                </a:lnTo>
                <a:lnTo>
                  <a:pt x="95380" y="84497"/>
                </a:lnTo>
                <a:lnTo>
                  <a:pt x="95380" y="76237"/>
                </a:lnTo>
                <a:close/>
                <a:moveTo>
                  <a:pt x="112458" y="76237"/>
                </a:moveTo>
                <a:lnTo>
                  <a:pt x="112458" y="84497"/>
                </a:lnTo>
                <a:lnTo>
                  <a:pt x="104031" y="84497"/>
                </a:lnTo>
                <a:lnTo>
                  <a:pt x="104031" y="76237"/>
                </a:lnTo>
                <a:close/>
                <a:moveTo>
                  <a:pt x="121109" y="76237"/>
                </a:moveTo>
                <a:lnTo>
                  <a:pt x="121109" y="84497"/>
                </a:lnTo>
                <a:lnTo>
                  <a:pt x="112681" y="84497"/>
                </a:lnTo>
                <a:lnTo>
                  <a:pt x="112681" y="76237"/>
                </a:lnTo>
                <a:close/>
                <a:moveTo>
                  <a:pt x="129760" y="76237"/>
                </a:moveTo>
                <a:lnTo>
                  <a:pt x="129760" y="84497"/>
                </a:lnTo>
                <a:lnTo>
                  <a:pt x="121332" y="84497"/>
                </a:lnTo>
                <a:lnTo>
                  <a:pt x="121332" y="76237"/>
                </a:lnTo>
                <a:close/>
                <a:moveTo>
                  <a:pt x="138410" y="76237"/>
                </a:moveTo>
                <a:lnTo>
                  <a:pt x="138410" y="84497"/>
                </a:lnTo>
                <a:lnTo>
                  <a:pt x="129983" y="84497"/>
                </a:lnTo>
                <a:lnTo>
                  <a:pt x="129983" y="76237"/>
                </a:lnTo>
                <a:close/>
                <a:moveTo>
                  <a:pt x="147117" y="76237"/>
                </a:moveTo>
                <a:lnTo>
                  <a:pt x="147117" y="84497"/>
                </a:lnTo>
                <a:lnTo>
                  <a:pt x="138633" y="84497"/>
                </a:lnTo>
                <a:lnTo>
                  <a:pt x="138633" y="76237"/>
                </a:lnTo>
                <a:close/>
                <a:moveTo>
                  <a:pt x="155767" y="76237"/>
                </a:moveTo>
                <a:lnTo>
                  <a:pt x="155767" y="84497"/>
                </a:lnTo>
                <a:lnTo>
                  <a:pt x="147340" y="84497"/>
                </a:lnTo>
                <a:lnTo>
                  <a:pt x="147340" y="76237"/>
                </a:lnTo>
                <a:close/>
                <a:moveTo>
                  <a:pt x="164418" y="76237"/>
                </a:moveTo>
                <a:lnTo>
                  <a:pt x="164418" y="84497"/>
                </a:lnTo>
                <a:lnTo>
                  <a:pt x="155990" y="84497"/>
                </a:lnTo>
                <a:lnTo>
                  <a:pt x="155990" y="76237"/>
                </a:lnTo>
                <a:close/>
                <a:moveTo>
                  <a:pt x="173069" y="76237"/>
                </a:moveTo>
                <a:lnTo>
                  <a:pt x="173069" y="84497"/>
                </a:lnTo>
                <a:lnTo>
                  <a:pt x="164641" y="84497"/>
                </a:lnTo>
                <a:lnTo>
                  <a:pt x="164641" y="76237"/>
                </a:lnTo>
                <a:close/>
                <a:moveTo>
                  <a:pt x="181719" y="76237"/>
                </a:moveTo>
                <a:lnTo>
                  <a:pt x="181719" y="84497"/>
                </a:lnTo>
                <a:lnTo>
                  <a:pt x="173292" y="84497"/>
                </a:lnTo>
                <a:lnTo>
                  <a:pt x="173292" y="76237"/>
                </a:lnTo>
                <a:close/>
                <a:moveTo>
                  <a:pt x="190370" y="76237"/>
                </a:moveTo>
                <a:lnTo>
                  <a:pt x="190370" y="84497"/>
                </a:lnTo>
                <a:lnTo>
                  <a:pt x="181942" y="84497"/>
                </a:lnTo>
                <a:lnTo>
                  <a:pt x="181942" y="76237"/>
                </a:lnTo>
                <a:close/>
                <a:moveTo>
                  <a:pt x="199020" y="76237"/>
                </a:moveTo>
                <a:lnTo>
                  <a:pt x="199020" y="84497"/>
                </a:lnTo>
                <a:lnTo>
                  <a:pt x="190593" y="84497"/>
                </a:lnTo>
                <a:lnTo>
                  <a:pt x="190593" y="76237"/>
                </a:lnTo>
                <a:close/>
                <a:moveTo>
                  <a:pt x="207727" y="76237"/>
                </a:moveTo>
                <a:lnTo>
                  <a:pt x="207727" y="84497"/>
                </a:lnTo>
                <a:lnTo>
                  <a:pt x="199244" y="84497"/>
                </a:lnTo>
                <a:lnTo>
                  <a:pt x="199244" y="76237"/>
                </a:lnTo>
                <a:close/>
                <a:moveTo>
                  <a:pt x="216377" y="76237"/>
                </a:moveTo>
                <a:lnTo>
                  <a:pt x="216377" y="84497"/>
                </a:lnTo>
                <a:lnTo>
                  <a:pt x="207950" y="84497"/>
                </a:lnTo>
                <a:lnTo>
                  <a:pt x="207950" y="76237"/>
                </a:lnTo>
                <a:close/>
                <a:moveTo>
                  <a:pt x="225028" y="76237"/>
                </a:moveTo>
                <a:lnTo>
                  <a:pt x="225028" y="84497"/>
                </a:lnTo>
                <a:lnTo>
                  <a:pt x="216601" y="84497"/>
                </a:lnTo>
                <a:lnTo>
                  <a:pt x="216601" y="76237"/>
                </a:lnTo>
                <a:close/>
                <a:moveTo>
                  <a:pt x="233679" y="76237"/>
                </a:moveTo>
                <a:lnTo>
                  <a:pt x="233679" y="84497"/>
                </a:lnTo>
                <a:lnTo>
                  <a:pt x="225251" y="84497"/>
                </a:lnTo>
                <a:lnTo>
                  <a:pt x="225251" y="76237"/>
                </a:lnTo>
                <a:close/>
                <a:moveTo>
                  <a:pt x="242329" y="76237"/>
                </a:moveTo>
                <a:lnTo>
                  <a:pt x="242329" y="84497"/>
                </a:lnTo>
                <a:lnTo>
                  <a:pt x="233902" y="84497"/>
                </a:lnTo>
                <a:lnTo>
                  <a:pt x="233902" y="76237"/>
                </a:lnTo>
                <a:close/>
                <a:moveTo>
                  <a:pt x="250980" y="76237"/>
                </a:moveTo>
                <a:lnTo>
                  <a:pt x="250980" y="84497"/>
                </a:lnTo>
                <a:lnTo>
                  <a:pt x="242553" y="84497"/>
                </a:lnTo>
                <a:lnTo>
                  <a:pt x="242553" y="76237"/>
                </a:lnTo>
                <a:close/>
                <a:moveTo>
                  <a:pt x="259686" y="76237"/>
                </a:moveTo>
                <a:lnTo>
                  <a:pt x="259686" y="84497"/>
                </a:lnTo>
                <a:lnTo>
                  <a:pt x="251203" y="84497"/>
                </a:lnTo>
                <a:lnTo>
                  <a:pt x="251203" y="76237"/>
                </a:lnTo>
                <a:close/>
                <a:moveTo>
                  <a:pt x="268337" y="76237"/>
                </a:moveTo>
                <a:lnTo>
                  <a:pt x="268337" y="84497"/>
                </a:lnTo>
                <a:lnTo>
                  <a:pt x="259910" y="84497"/>
                </a:lnTo>
                <a:lnTo>
                  <a:pt x="259910" y="76237"/>
                </a:lnTo>
                <a:close/>
                <a:moveTo>
                  <a:pt x="276988" y="76237"/>
                </a:moveTo>
                <a:lnTo>
                  <a:pt x="276988" y="84497"/>
                </a:lnTo>
                <a:lnTo>
                  <a:pt x="268560" y="84497"/>
                </a:lnTo>
                <a:lnTo>
                  <a:pt x="268560" y="76237"/>
                </a:lnTo>
                <a:close/>
                <a:moveTo>
                  <a:pt x="17190" y="84720"/>
                </a:moveTo>
                <a:lnTo>
                  <a:pt x="17190" y="92924"/>
                </a:lnTo>
                <a:lnTo>
                  <a:pt x="8762" y="92924"/>
                </a:lnTo>
                <a:lnTo>
                  <a:pt x="8762" y="84720"/>
                </a:lnTo>
                <a:close/>
                <a:moveTo>
                  <a:pt x="25840" y="84720"/>
                </a:moveTo>
                <a:lnTo>
                  <a:pt x="25840" y="92924"/>
                </a:lnTo>
                <a:lnTo>
                  <a:pt x="17413" y="92924"/>
                </a:lnTo>
                <a:lnTo>
                  <a:pt x="17413" y="84720"/>
                </a:lnTo>
                <a:close/>
                <a:moveTo>
                  <a:pt x="34547" y="84720"/>
                </a:moveTo>
                <a:lnTo>
                  <a:pt x="34547" y="92924"/>
                </a:lnTo>
                <a:lnTo>
                  <a:pt x="26064" y="92924"/>
                </a:lnTo>
                <a:lnTo>
                  <a:pt x="26064" y="84720"/>
                </a:lnTo>
                <a:close/>
                <a:moveTo>
                  <a:pt x="43197" y="84720"/>
                </a:moveTo>
                <a:lnTo>
                  <a:pt x="43197" y="92924"/>
                </a:lnTo>
                <a:lnTo>
                  <a:pt x="34770" y="92924"/>
                </a:lnTo>
                <a:lnTo>
                  <a:pt x="34770" y="84720"/>
                </a:lnTo>
                <a:close/>
                <a:moveTo>
                  <a:pt x="51848" y="84720"/>
                </a:moveTo>
                <a:lnTo>
                  <a:pt x="51848" y="92924"/>
                </a:lnTo>
                <a:lnTo>
                  <a:pt x="43421" y="92924"/>
                </a:lnTo>
                <a:lnTo>
                  <a:pt x="43421" y="84720"/>
                </a:lnTo>
                <a:close/>
                <a:moveTo>
                  <a:pt x="60499" y="84720"/>
                </a:moveTo>
                <a:lnTo>
                  <a:pt x="60499" y="92924"/>
                </a:lnTo>
                <a:lnTo>
                  <a:pt x="52071" y="92924"/>
                </a:lnTo>
                <a:lnTo>
                  <a:pt x="52071" y="84720"/>
                </a:lnTo>
                <a:close/>
                <a:moveTo>
                  <a:pt x="69149" y="84720"/>
                </a:moveTo>
                <a:lnTo>
                  <a:pt x="69149" y="92924"/>
                </a:lnTo>
                <a:lnTo>
                  <a:pt x="60722" y="92924"/>
                </a:lnTo>
                <a:lnTo>
                  <a:pt x="60722" y="84720"/>
                </a:lnTo>
                <a:close/>
                <a:moveTo>
                  <a:pt x="77800" y="84720"/>
                </a:moveTo>
                <a:lnTo>
                  <a:pt x="77800" y="92924"/>
                </a:lnTo>
                <a:lnTo>
                  <a:pt x="69373" y="92924"/>
                </a:lnTo>
                <a:lnTo>
                  <a:pt x="69373" y="84720"/>
                </a:lnTo>
                <a:close/>
                <a:moveTo>
                  <a:pt x="86506" y="84720"/>
                </a:moveTo>
                <a:lnTo>
                  <a:pt x="86506" y="92924"/>
                </a:lnTo>
                <a:lnTo>
                  <a:pt x="78023" y="92924"/>
                </a:lnTo>
                <a:lnTo>
                  <a:pt x="78023" y="84720"/>
                </a:lnTo>
                <a:close/>
                <a:moveTo>
                  <a:pt x="95157" y="84720"/>
                </a:moveTo>
                <a:lnTo>
                  <a:pt x="95157" y="92924"/>
                </a:lnTo>
                <a:lnTo>
                  <a:pt x="86730" y="92924"/>
                </a:lnTo>
                <a:lnTo>
                  <a:pt x="86730" y="84720"/>
                </a:lnTo>
                <a:close/>
                <a:moveTo>
                  <a:pt x="103808" y="84720"/>
                </a:moveTo>
                <a:lnTo>
                  <a:pt x="103808" y="92924"/>
                </a:lnTo>
                <a:lnTo>
                  <a:pt x="95380" y="92924"/>
                </a:lnTo>
                <a:lnTo>
                  <a:pt x="95380" y="84720"/>
                </a:lnTo>
                <a:close/>
                <a:moveTo>
                  <a:pt x="112458" y="84720"/>
                </a:moveTo>
                <a:lnTo>
                  <a:pt x="112458" y="92924"/>
                </a:lnTo>
                <a:lnTo>
                  <a:pt x="104031" y="92924"/>
                </a:lnTo>
                <a:lnTo>
                  <a:pt x="104031" y="84720"/>
                </a:lnTo>
                <a:close/>
                <a:moveTo>
                  <a:pt x="121109" y="84720"/>
                </a:moveTo>
                <a:lnTo>
                  <a:pt x="121109" y="92924"/>
                </a:lnTo>
                <a:lnTo>
                  <a:pt x="112681" y="92924"/>
                </a:lnTo>
                <a:lnTo>
                  <a:pt x="112681" y="84720"/>
                </a:lnTo>
                <a:close/>
                <a:moveTo>
                  <a:pt x="129760" y="84720"/>
                </a:moveTo>
                <a:lnTo>
                  <a:pt x="129760" y="92924"/>
                </a:lnTo>
                <a:lnTo>
                  <a:pt x="121332" y="92924"/>
                </a:lnTo>
                <a:lnTo>
                  <a:pt x="121332" y="84720"/>
                </a:lnTo>
                <a:close/>
                <a:moveTo>
                  <a:pt x="138410" y="84720"/>
                </a:moveTo>
                <a:lnTo>
                  <a:pt x="138410" y="92924"/>
                </a:lnTo>
                <a:lnTo>
                  <a:pt x="129983" y="92924"/>
                </a:lnTo>
                <a:lnTo>
                  <a:pt x="129983" y="84720"/>
                </a:lnTo>
                <a:close/>
                <a:moveTo>
                  <a:pt x="147117" y="84720"/>
                </a:moveTo>
                <a:lnTo>
                  <a:pt x="147117" y="92924"/>
                </a:lnTo>
                <a:lnTo>
                  <a:pt x="138633" y="92924"/>
                </a:lnTo>
                <a:lnTo>
                  <a:pt x="138633" y="84720"/>
                </a:lnTo>
                <a:close/>
                <a:moveTo>
                  <a:pt x="155767" y="84720"/>
                </a:moveTo>
                <a:lnTo>
                  <a:pt x="155767" y="92924"/>
                </a:lnTo>
                <a:lnTo>
                  <a:pt x="147340" y="92924"/>
                </a:lnTo>
                <a:lnTo>
                  <a:pt x="147340" y="84720"/>
                </a:lnTo>
                <a:close/>
                <a:moveTo>
                  <a:pt x="164418" y="84720"/>
                </a:moveTo>
                <a:lnTo>
                  <a:pt x="164418" y="92924"/>
                </a:lnTo>
                <a:lnTo>
                  <a:pt x="155990" y="92924"/>
                </a:lnTo>
                <a:lnTo>
                  <a:pt x="155990" y="84720"/>
                </a:lnTo>
                <a:close/>
                <a:moveTo>
                  <a:pt x="173069" y="84720"/>
                </a:moveTo>
                <a:lnTo>
                  <a:pt x="173069" y="92924"/>
                </a:lnTo>
                <a:lnTo>
                  <a:pt x="164641" y="92924"/>
                </a:lnTo>
                <a:lnTo>
                  <a:pt x="164641" y="84720"/>
                </a:lnTo>
                <a:close/>
                <a:moveTo>
                  <a:pt x="181719" y="84720"/>
                </a:moveTo>
                <a:lnTo>
                  <a:pt x="181719" y="92924"/>
                </a:lnTo>
                <a:lnTo>
                  <a:pt x="173292" y="92924"/>
                </a:lnTo>
                <a:lnTo>
                  <a:pt x="173292" y="84720"/>
                </a:lnTo>
                <a:close/>
                <a:moveTo>
                  <a:pt x="190370" y="84720"/>
                </a:moveTo>
                <a:lnTo>
                  <a:pt x="190370" y="92924"/>
                </a:lnTo>
                <a:lnTo>
                  <a:pt x="181942" y="92924"/>
                </a:lnTo>
                <a:lnTo>
                  <a:pt x="181942" y="84720"/>
                </a:lnTo>
                <a:close/>
                <a:moveTo>
                  <a:pt x="199020" y="84720"/>
                </a:moveTo>
                <a:lnTo>
                  <a:pt x="199020" y="92924"/>
                </a:lnTo>
                <a:lnTo>
                  <a:pt x="190593" y="92924"/>
                </a:lnTo>
                <a:lnTo>
                  <a:pt x="190593" y="84720"/>
                </a:lnTo>
                <a:close/>
                <a:moveTo>
                  <a:pt x="207727" y="84720"/>
                </a:moveTo>
                <a:lnTo>
                  <a:pt x="207727" y="92924"/>
                </a:lnTo>
                <a:lnTo>
                  <a:pt x="199244" y="92924"/>
                </a:lnTo>
                <a:lnTo>
                  <a:pt x="199244" y="84720"/>
                </a:lnTo>
                <a:close/>
                <a:moveTo>
                  <a:pt x="216377" y="84720"/>
                </a:moveTo>
                <a:lnTo>
                  <a:pt x="216377" y="92924"/>
                </a:lnTo>
                <a:lnTo>
                  <a:pt x="207950" y="92924"/>
                </a:lnTo>
                <a:lnTo>
                  <a:pt x="207950" y="84720"/>
                </a:lnTo>
                <a:close/>
                <a:moveTo>
                  <a:pt x="225028" y="84720"/>
                </a:moveTo>
                <a:lnTo>
                  <a:pt x="225028" y="92924"/>
                </a:lnTo>
                <a:lnTo>
                  <a:pt x="216601" y="92924"/>
                </a:lnTo>
                <a:lnTo>
                  <a:pt x="216601" y="84720"/>
                </a:lnTo>
                <a:close/>
                <a:moveTo>
                  <a:pt x="233679" y="84720"/>
                </a:moveTo>
                <a:lnTo>
                  <a:pt x="233679" y="92924"/>
                </a:lnTo>
                <a:lnTo>
                  <a:pt x="225251" y="92924"/>
                </a:lnTo>
                <a:lnTo>
                  <a:pt x="225251" y="84720"/>
                </a:lnTo>
                <a:close/>
                <a:moveTo>
                  <a:pt x="242329" y="84720"/>
                </a:moveTo>
                <a:lnTo>
                  <a:pt x="242329" y="92924"/>
                </a:lnTo>
                <a:lnTo>
                  <a:pt x="233902" y="92924"/>
                </a:lnTo>
                <a:lnTo>
                  <a:pt x="233902" y="84720"/>
                </a:lnTo>
                <a:close/>
                <a:moveTo>
                  <a:pt x="250980" y="84720"/>
                </a:moveTo>
                <a:lnTo>
                  <a:pt x="250980" y="92924"/>
                </a:lnTo>
                <a:lnTo>
                  <a:pt x="242553" y="92924"/>
                </a:lnTo>
                <a:lnTo>
                  <a:pt x="242553" y="84720"/>
                </a:lnTo>
                <a:close/>
                <a:moveTo>
                  <a:pt x="259686" y="84720"/>
                </a:moveTo>
                <a:lnTo>
                  <a:pt x="259686" y="92924"/>
                </a:lnTo>
                <a:lnTo>
                  <a:pt x="251203" y="92924"/>
                </a:lnTo>
                <a:lnTo>
                  <a:pt x="251203" y="84720"/>
                </a:lnTo>
                <a:close/>
                <a:moveTo>
                  <a:pt x="268337" y="84720"/>
                </a:moveTo>
                <a:lnTo>
                  <a:pt x="268337" y="92924"/>
                </a:lnTo>
                <a:lnTo>
                  <a:pt x="259910" y="92924"/>
                </a:lnTo>
                <a:lnTo>
                  <a:pt x="259910" y="84720"/>
                </a:lnTo>
                <a:close/>
                <a:moveTo>
                  <a:pt x="276988" y="84720"/>
                </a:moveTo>
                <a:lnTo>
                  <a:pt x="276988" y="92924"/>
                </a:lnTo>
                <a:lnTo>
                  <a:pt x="268560" y="92924"/>
                </a:lnTo>
                <a:lnTo>
                  <a:pt x="268560" y="84720"/>
                </a:lnTo>
                <a:close/>
                <a:moveTo>
                  <a:pt x="17190" y="93148"/>
                </a:moveTo>
                <a:lnTo>
                  <a:pt x="17190" y="101408"/>
                </a:lnTo>
                <a:lnTo>
                  <a:pt x="8762" y="101408"/>
                </a:lnTo>
                <a:lnTo>
                  <a:pt x="8762" y="93148"/>
                </a:lnTo>
                <a:close/>
                <a:moveTo>
                  <a:pt x="25840" y="93148"/>
                </a:moveTo>
                <a:lnTo>
                  <a:pt x="25840" y="101408"/>
                </a:lnTo>
                <a:lnTo>
                  <a:pt x="17413" y="101408"/>
                </a:lnTo>
                <a:lnTo>
                  <a:pt x="17413" y="93148"/>
                </a:lnTo>
                <a:close/>
                <a:moveTo>
                  <a:pt x="34547" y="93148"/>
                </a:moveTo>
                <a:lnTo>
                  <a:pt x="34547" y="101408"/>
                </a:lnTo>
                <a:lnTo>
                  <a:pt x="26064" y="101408"/>
                </a:lnTo>
                <a:lnTo>
                  <a:pt x="26064" y="93148"/>
                </a:lnTo>
                <a:close/>
                <a:moveTo>
                  <a:pt x="43197" y="93148"/>
                </a:moveTo>
                <a:lnTo>
                  <a:pt x="43197" y="101408"/>
                </a:lnTo>
                <a:lnTo>
                  <a:pt x="34770" y="101408"/>
                </a:lnTo>
                <a:lnTo>
                  <a:pt x="34770" y="93148"/>
                </a:lnTo>
                <a:close/>
                <a:moveTo>
                  <a:pt x="51848" y="93148"/>
                </a:moveTo>
                <a:lnTo>
                  <a:pt x="51848" y="101408"/>
                </a:lnTo>
                <a:lnTo>
                  <a:pt x="43421" y="101408"/>
                </a:lnTo>
                <a:lnTo>
                  <a:pt x="43421" y="93148"/>
                </a:lnTo>
                <a:close/>
                <a:moveTo>
                  <a:pt x="60499" y="93148"/>
                </a:moveTo>
                <a:lnTo>
                  <a:pt x="60499" y="101408"/>
                </a:lnTo>
                <a:lnTo>
                  <a:pt x="52071" y="101408"/>
                </a:lnTo>
                <a:lnTo>
                  <a:pt x="52071" y="93148"/>
                </a:lnTo>
                <a:close/>
                <a:moveTo>
                  <a:pt x="69149" y="93148"/>
                </a:moveTo>
                <a:lnTo>
                  <a:pt x="69149" y="101408"/>
                </a:lnTo>
                <a:lnTo>
                  <a:pt x="60722" y="101408"/>
                </a:lnTo>
                <a:lnTo>
                  <a:pt x="60722" y="93148"/>
                </a:lnTo>
                <a:close/>
                <a:moveTo>
                  <a:pt x="77800" y="93148"/>
                </a:moveTo>
                <a:lnTo>
                  <a:pt x="77800" y="101408"/>
                </a:lnTo>
                <a:lnTo>
                  <a:pt x="69373" y="101408"/>
                </a:lnTo>
                <a:lnTo>
                  <a:pt x="69373" y="93148"/>
                </a:lnTo>
                <a:close/>
                <a:moveTo>
                  <a:pt x="86506" y="93148"/>
                </a:moveTo>
                <a:lnTo>
                  <a:pt x="86506" y="101408"/>
                </a:lnTo>
                <a:lnTo>
                  <a:pt x="78023" y="101408"/>
                </a:lnTo>
                <a:lnTo>
                  <a:pt x="78023" y="93148"/>
                </a:lnTo>
                <a:close/>
                <a:moveTo>
                  <a:pt x="95157" y="93148"/>
                </a:moveTo>
                <a:lnTo>
                  <a:pt x="95157" y="101408"/>
                </a:lnTo>
                <a:lnTo>
                  <a:pt x="86730" y="101408"/>
                </a:lnTo>
                <a:lnTo>
                  <a:pt x="86730" y="93148"/>
                </a:lnTo>
                <a:close/>
                <a:moveTo>
                  <a:pt x="103808" y="93148"/>
                </a:moveTo>
                <a:lnTo>
                  <a:pt x="103808" y="101408"/>
                </a:lnTo>
                <a:lnTo>
                  <a:pt x="95380" y="101408"/>
                </a:lnTo>
                <a:lnTo>
                  <a:pt x="95380" y="93148"/>
                </a:lnTo>
                <a:close/>
                <a:moveTo>
                  <a:pt x="112458" y="93148"/>
                </a:moveTo>
                <a:lnTo>
                  <a:pt x="112458" y="101408"/>
                </a:lnTo>
                <a:lnTo>
                  <a:pt x="104031" y="101408"/>
                </a:lnTo>
                <a:lnTo>
                  <a:pt x="104031" y="93148"/>
                </a:lnTo>
                <a:close/>
                <a:moveTo>
                  <a:pt x="121109" y="93148"/>
                </a:moveTo>
                <a:lnTo>
                  <a:pt x="121109" y="101408"/>
                </a:lnTo>
                <a:lnTo>
                  <a:pt x="112681" y="101408"/>
                </a:lnTo>
                <a:lnTo>
                  <a:pt x="112681" y="93148"/>
                </a:lnTo>
                <a:close/>
                <a:moveTo>
                  <a:pt x="129760" y="93148"/>
                </a:moveTo>
                <a:lnTo>
                  <a:pt x="129760" y="101408"/>
                </a:lnTo>
                <a:lnTo>
                  <a:pt x="121332" y="101408"/>
                </a:lnTo>
                <a:lnTo>
                  <a:pt x="121332" y="93148"/>
                </a:lnTo>
                <a:close/>
                <a:moveTo>
                  <a:pt x="138410" y="93148"/>
                </a:moveTo>
                <a:lnTo>
                  <a:pt x="138410" y="101408"/>
                </a:lnTo>
                <a:lnTo>
                  <a:pt x="129983" y="101408"/>
                </a:lnTo>
                <a:lnTo>
                  <a:pt x="129983" y="93148"/>
                </a:lnTo>
                <a:close/>
                <a:moveTo>
                  <a:pt x="147117" y="93148"/>
                </a:moveTo>
                <a:lnTo>
                  <a:pt x="147117" y="101408"/>
                </a:lnTo>
                <a:lnTo>
                  <a:pt x="138633" y="101408"/>
                </a:lnTo>
                <a:lnTo>
                  <a:pt x="138633" y="93148"/>
                </a:lnTo>
                <a:close/>
                <a:moveTo>
                  <a:pt x="155767" y="93148"/>
                </a:moveTo>
                <a:lnTo>
                  <a:pt x="155767" y="101408"/>
                </a:lnTo>
                <a:lnTo>
                  <a:pt x="147340" y="101408"/>
                </a:lnTo>
                <a:lnTo>
                  <a:pt x="147340" y="93148"/>
                </a:lnTo>
                <a:close/>
                <a:moveTo>
                  <a:pt x="164418" y="93148"/>
                </a:moveTo>
                <a:lnTo>
                  <a:pt x="164418" y="101408"/>
                </a:lnTo>
                <a:lnTo>
                  <a:pt x="155990" y="101408"/>
                </a:lnTo>
                <a:lnTo>
                  <a:pt x="155990" y="93148"/>
                </a:lnTo>
                <a:close/>
                <a:moveTo>
                  <a:pt x="173069" y="93148"/>
                </a:moveTo>
                <a:lnTo>
                  <a:pt x="173069" y="101408"/>
                </a:lnTo>
                <a:lnTo>
                  <a:pt x="164641" y="101408"/>
                </a:lnTo>
                <a:lnTo>
                  <a:pt x="164641" y="93148"/>
                </a:lnTo>
                <a:close/>
                <a:moveTo>
                  <a:pt x="181719" y="93148"/>
                </a:moveTo>
                <a:lnTo>
                  <a:pt x="181719" y="101408"/>
                </a:lnTo>
                <a:lnTo>
                  <a:pt x="173292" y="101408"/>
                </a:lnTo>
                <a:lnTo>
                  <a:pt x="173292" y="93148"/>
                </a:lnTo>
                <a:close/>
                <a:moveTo>
                  <a:pt x="190370" y="93148"/>
                </a:moveTo>
                <a:lnTo>
                  <a:pt x="190370" y="101408"/>
                </a:lnTo>
                <a:lnTo>
                  <a:pt x="181942" y="101408"/>
                </a:lnTo>
                <a:lnTo>
                  <a:pt x="181942" y="93148"/>
                </a:lnTo>
                <a:close/>
                <a:moveTo>
                  <a:pt x="199020" y="93148"/>
                </a:moveTo>
                <a:lnTo>
                  <a:pt x="199020" y="101408"/>
                </a:lnTo>
                <a:lnTo>
                  <a:pt x="190593" y="101408"/>
                </a:lnTo>
                <a:lnTo>
                  <a:pt x="190593" y="93148"/>
                </a:lnTo>
                <a:close/>
                <a:moveTo>
                  <a:pt x="207727" y="93148"/>
                </a:moveTo>
                <a:lnTo>
                  <a:pt x="207727" y="101408"/>
                </a:lnTo>
                <a:lnTo>
                  <a:pt x="199244" y="101408"/>
                </a:lnTo>
                <a:lnTo>
                  <a:pt x="199244" y="93148"/>
                </a:lnTo>
                <a:close/>
                <a:moveTo>
                  <a:pt x="216377" y="93148"/>
                </a:moveTo>
                <a:lnTo>
                  <a:pt x="216377" y="101408"/>
                </a:lnTo>
                <a:lnTo>
                  <a:pt x="207950" y="101408"/>
                </a:lnTo>
                <a:lnTo>
                  <a:pt x="207950" y="93148"/>
                </a:lnTo>
                <a:close/>
                <a:moveTo>
                  <a:pt x="225028" y="93148"/>
                </a:moveTo>
                <a:lnTo>
                  <a:pt x="225028" y="101408"/>
                </a:lnTo>
                <a:lnTo>
                  <a:pt x="216601" y="101408"/>
                </a:lnTo>
                <a:lnTo>
                  <a:pt x="216601" y="93148"/>
                </a:lnTo>
                <a:close/>
                <a:moveTo>
                  <a:pt x="233679" y="93148"/>
                </a:moveTo>
                <a:lnTo>
                  <a:pt x="233679" y="101408"/>
                </a:lnTo>
                <a:lnTo>
                  <a:pt x="225251" y="101408"/>
                </a:lnTo>
                <a:lnTo>
                  <a:pt x="225251" y="93148"/>
                </a:lnTo>
                <a:close/>
                <a:moveTo>
                  <a:pt x="242329" y="93148"/>
                </a:moveTo>
                <a:lnTo>
                  <a:pt x="242329" y="101408"/>
                </a:lnTo>
                <a:lnTo>
                  <a:pt x="233902" y="101408"/>
                </a:lnTo>
                <a:lnTo>
                  <a:pt x="233902" y="93148"/>
                </a:lnTo>
                <a:close/>
                <a:moveTo>
                  <a:pt x="250980" y="93148"/>
                </a:moveTo>
                <a:lnTo>
                  <a:pt x="250980" y="101408"/>
                </a:lnTo>
                <a:lnTo>
                  <a:pt x="242553" y="101408"/>
                </a:lnTo>
                <a:lnTo>
                  <a:pt x="242553" y="93148"/>
                </a:lnTo>
                <a:close/>
                <a:moveTo>
                  <a:pt x="259686" y="93148"/>
                </a:moveTo>
                <a:lnTo>
                  <a:pt x="259686" y="101408"/>
                </a:lnTo>
                <a:lnTo>
                  <a:pt x="251203" y="101408"/>
                </a:lnTo>
                <a:lnTo>
                  <a:pt x="251203" y="93148"/>
                </a:lnTo>
                <a:close/>
                <a:moveTo>
                  <a:pt x="268337" y="93148"/>
                </a:moveTo>
                <a:lnTo>
                  <a:pt x="268337" y="101408"/>
                </a:lnTo>
                <a:lnTo>
                  <a:pt x="259910" y="101408"/>
                </a:lnTo>
                <a:lnTo>
                  <a:pt x="259910" y="93148"/>
                </a:lnTo>
                <a:close/>
                <a:moveTo>
                  <a:pt x="276988" y="93148"/>
                </a:moveTo>
                <a:lnTo>
                  <a:pt x="276988" y="101408"/>
                </a:lnTo>
                <a:lnTo>
                  <a:pt x="268560" y="101408"/>
                </a:lnTo>
                <a:lnTo>
                  <a:pt x="268560" y="93148"/>
                </a:lnTo>
                <a:close/>
                <a:moveTo>
                  <a:pt x="17190" y="101631"/>
                </a:moveTo>
                <a:lnTo>
                  <a:pt x="17190" y="109891"/>
                </a:lnTo>
                <a:lnTo>
                  <a:pt x="8762" y="109891"/>
                </a:lnTo>
                <a:lnTo>
                  <a:pt x="8762" y="101631"/>
                </a:lnTo>
                <a:close/>
                <a:moveTo>
                  <a:pt x="25840" y="101631"/>
                </a:moveTo>
                <a:lnTo>
                  <a:pt x="25840" y="109891"/>
                </a:lnTo>
                <a:lnTo>
                  <a:pt x="17413" y="109891"/>
                </a:lnTo>
                <a:lnTo>
                  <a:pt x="17413" y="101631"/>
                </a:lnTo>
                <a:close/>
                <a:moveTo>
                  <a:pt x="34547" y="101631"/>
                </a:moveTo>
                <a:lnTo>
                  <a:pt x="34547" y="109891"/>
                </a:lnTo>
                <a:lnTo>
                  <a:pt x="26064" y="109891"/>
                </a:lnTo>
                <a:lnTo>
                  <a:pt x="26064" y="101631"/>
                </a:lnTo>
                <a:close/>
                <a:moveTo>
                  <a:pt x="43197" y="101631"/>
                </a:moveTo>
                <a:lnTo>
                  <a:pt x="43197" y="109891"/>
                </a:lnTo>
                <a:lnTo>
                  <a:pt x="34770" y="109891"/>
                </a:lnTo>
                <a:lnTo>
                  <a:pt x="34770" y="101631"/>
                </a:lnTo>
                <a:close/>
                <a:moveTo>
                  <a:pt x="51848" y="101631"/>
                </a:moveTo>
                <a:lnTo>
                  <a:pt x="51848" y="109891"/>
                </a:lnTo>
                <a:lnTo>
                  <a:pt x="43421" y="109891"/>
                </a:lnTo>
                <a:lnTo>
                  <a:pt x="43421" y="101631"/>
                </a:lnTo>
                <a:close/>
                <a:moveTo>
                  <a:pt x="60499" y="101631"/>
                </a:moveTo>
                <a:lnTo>
                  <a:pt x="60499" y="109891"/>
                </a:lnTo>
                <a:lnTo>
                  <a:pt x="52071" y="109891"/>
                </a:lnTo>
                <a:lnTo>
                  <a:pt x="52071" y="101631"/>
                </a:lnTo>
                <a:close/>
                <a:moveTo>
                  <a:pt x="69149" y="101631"/>
                </a:moveTo>
                <a:lnTo>
                  <a:pt x="69149" y="109891"/>
                </a:lnTo>
                <a:lnTo>
                  <a:pt x="60722" y="109891"/>
                </a:lnTo>
                <a:lnTo>
                  <a:pt x="60722" y="101631"/>
                </a:lnTo>
                <a:close/>
                <a:moveTo>
                  <a:pt x="77800" y="101631"/>
                </a:moveTo>
                <a:lnTo>
                  <a:pt x="77800" y="109891"/>
                </a:lnTo>
                <a:lnTo>
                  <a:pt x="69373" y="109891"/>
                </a:lnTo>
                <a:lnTo>
                  <a:pt x="69373" y="101631"/>
                </a:lnTo>
                <a:close/>
                <a:moveTo>
                  <a:pt x="86506" y="101631"/>
                </a:moveTo>
                <a:lnTo>
                  <a:pt x="86506" y="109891"/>
                </a:lnTo>
                <a:lnTo>
                  <a:pt x="78023" y="109891"/>
                </a:lnTo>
                <a:lnTo>
                  <a:pt x="78023" y="101631"/>
                </a:lnTo>
                <a:close/>
                <a:moveTo>
                  <a:pt x="95157" y="101631"/>
                </a:moveTo>
                <a:lnTo>
                  <a:pt x="95157" y="109891"/>
                </a:lnTo>
                <a:lnTo>
                  <a:pt x="86730" y="109891"/>
                </a:lnTo>
                <a:lnTo>
                  <a:pt x="86730" y="101631"/>
                </a:lnTo>
                <a:close/>
                <a:moveTo>
                  <a:pt x="103808" y="101631"/>
                </a:moveTo>
                <a:lnTo>
                  <a:pt x="103808" y="109891"/>
                </a:lnTo>
                <a:lnTo>
                  <a:pt x="95380" y="109891"/>
                </a:lnTo>
                <a:lnTo>
                  <a:pt x="95380" y="101631"/>
                </a:lnTo>
                <a:close/>
                <a:moveTo>
                  <a:pt x="112458" y="101631"/>
                </a:moveTo>
                <a:lnTo>
                  <a:pt x="112458" y="109891"/>
                </a:lnTo>
                <a:lnTo>
                  <a:pt x="104031" y="109891"/>
                </a:lnTo>
                <a:lnTo>
                  <a:pt x="104031" y="101631"/>
                </a:lnTo>
                <a:close/>
                <a:moveTo>
                  <a:pt x="121109" y="101631"/>
                </a:moveTo>
                <a:lnTo>
                  <a:pt x="121109" y="109891"/>
                </a:lnTo>
                <a:lnTo>
                  <a:pt x="112681" y="109891"/>
                </a:lnTo>
                <a:lnTo>
                  <a:pt x="112681" y="101631"/>
                </a:lnTo>
                <a:close/>
                <a:moveTo>
                  <a:pt x="129760" y="101631"/>
                </a:moveTo>
                <a:lnTo>
                  <a:pt x="129760" y="109891"/>
                </a:lnTo>
                <a:lnTo>
                  <a:pt x="121332" y="109891"/>
                </a:lnTo>
                <a:lnTo>
                  <a:pt x="121332" y="101631"/>
                </a:lnTo>
                <a:close/>
                <a:moveTo>
                  <a:pt x="138410" y="101631"/>
                </a:moveTo>
                <a:lnTo>
                  <a:pt x="138410" y="109891"/>
                </a:lnTo>
                <a:lnTo>
                  <a:pt x="129983" y="109891"/>
                </a:lnTo>
                <a:lnTo>
                  <a:pt x="129983" y="101631"/>
                </a:lnTo>
                <a:close/>
                <a:moveTo>
                  <a:pt x="147117" y="101631"/>
                </a:moveTo>
                <a:lnTo>
                  <a:pt x="147117" y="109891"/>
                </a:lnTo>
                <a:lnTo>
                  <a:pt x="138633" y="109891"/>
                </a:lnTo>
                <a:lnTo>
                  <a:pt x="138633" y="101631"/>
                </a:lnTo>
                <a:close/>
                <a:moveTo>
                  <a:pt x="155767" y="101631"/>
                </a:moveTo>
                <a:lnTo>
                  <a:pt x="155767" y="109891"/>
                </a:lnTo>
                <a:lnTo>
                  <a:pt x="147340" y="109891"/>
                </a:lnTo>
                <a:lnTo>
                  <a:pt x="147340" y="101631"/>
                </a:lnTo>
                <a:close/>
                <a:moveTo>
                  <a:pt x="164418" y="101631"/>
                </a:moveTo>
                <a:lnTo>
                  <a:pt x="164418" y="109891"/>
                </a:lnTo>
                <a:lnTo>
                  <a:pt x="155990" y="109891"/>
                </a:lnTo>
                <a:lnTo>
                  <a:pt x="155990" y="101631"/>
                </a:lnTo>
                <a:close/>
                <a:moveTo>
                  <a:pt x="173069" y="101631"/>
                </a:moveTo>
                <a:lnTo>
                  <a:pt x="173069" y="109891"/>
                </a:lnTo>
                <a:lnTo>
                  <a:pt x="164641" y="109891"/>
                </a:lnTo>
                <a:lnTo>
                  <a:pt x="164641" y="101631"/>
                </a:lnTo>
                <a:close/>
                <a:moveTo>
                  <a:pt x="181719" y="101631"/>
                </a:moveTo>
                <a:lnTo>
                  <a:pt x="181719" y="109891"/>
                </a:lnTo>
                <a:lnTo>
                  <a:pt x="173292" y="109891"/>
                </a:lnTo>
                <a:lnTo>
                  <a:pt x="173292" y="101631"/>
                </a:lnTo>
                <a:close/>
                <a:moveTo>
                  <a:pt x="190370" y="101631"/>
                </a:moveTo>
                <a:lnTo>
                  <a:pt x="190370" y="109891"/>
                </a:lnTo>
                <a:lnTo>
                  <a:pt x="181942" y="109891"/>
                </a:lnTo>
                <a:lnTo>
                  <a:pt x="181942" y="101631"/>
                </a:lnTo>
                <a:close/>
                <a:moveTo>
                  <a:pt x="199020" y="101631"/>
                </a:moveTo>
                <a:lnTo>
                  <a:pt x="199020" y="109891"/>
                </a:lnTo>
                <a:lnTo>
                  <a:pt x="190593" y="109891"/>
                </a:lnTo>
                <a:lnTo>
                  <a:pt x="190593" y="101631"/>
                </a:lnTo>
                <a:close/>
                <a:moveTo>
                  <a:pt x="207727" y="101631"/>
                </a:moveTo>
                <a:lnTo>
                  <a:pt x="207727" y="109891"/>
                </a:lnTo>
                <a:lnTo>
                  <a:pt x="199244" y="109891"/>
                </a:lnTo>
                <a:lnTo>
                  <a:pt x="199244" y="101631"/>
                </a:lnTo>
                <a:close/>
                <a:moveTo>
                  <a:pt x="216377" y="101631"/>
                </a:moveTo>
                <a:lnTo>
                  <a:pt x="216377" y="109891"/>
                </a:lnTo>
                <a:lnTo>
                  <a:pt x="207950" y="109891"/>
                </a:lnTo>
                <a:lnTo>
                  <a:pt x="207950" y="101631"/>
                </a:lnTo>
                <a:close/>
                <a:moveTo>
                  <a:pt x="225028" y="101631"/>
                </a:moveTo>
                <a:lnTo>
                  <a:pt x="225028" y="109891"/>
                </a:lnTo>
                <a:lnTo>
                  <a:pt x="216601" y="109891"/>
                </a:lnTo>
                <a:lnTo>
                  <a:pt x="216601" y="101631"/>
                </a:lnTo>
                <a:close/>
                <a:moveTo>
                  <a:pt x="233679" y="101631"/>
                </a:moveTo>
                <a:lnTo>
                  <a:pt x="233679" y="109891"/>
                </a:lnTo>
                <a:lnTo>
                  <a:pt x="225251" y="109891"/>
                </a:lnTo>
                <a:lnTo>
                  <a:pt x="225251" y="101631"/>
                </a:lnTo>
                <a:close/>
                <a:moveTo>
                  <a:pt x="242329" y="101631"/>
                </a:moveTo>
                <a:lnTo>
                  <a:pt x="242329" y="109891"/>
                </a:lnTo>
                <a:lnTo>
                  <a:pt x="233902" y="109891"/>
                </a:lnTo>
                <a:lnTo>
                  <a:pt x="233902" y="101631"/>
                </a:lnTo>
                <a:close/>
                <a:moveTo>
                  <a:pt x="250980" y="101631"/>
                </a:moveTo>
                <a:lnTo>
                  <a:pt x="250980" y="109891"/>
                </a:lnTo>
                <a:lnTo>
                  <a:pt x="242553" y="109891"/>
                </a:lnTo>
                <a:lnTo>
                  <a:pt x="242553" y="101631"/>
                </a:lnTo>
                <a:close/>
                <a:moveTo>
                  <a:pt x="259686" y="101631"/>
                </a:moveTo>
                <a:lnTo>
                  <a:pt x="259686" y="109891"/>
                </a:lnTo>
                <a:lnTo>
                  <a:pt x="251203" y="109891"/>
                </a:lnTo>
                <a:lnTo>
                  <a:pt x="251203" y="101631"/>
                </a:lnTo>
                <a:close/>
                <a:moveTo>
                  <a:pt x="268337" y="101631"/>
                </a:moveTo>
                <a:lnTo>
                  <a:pt x="268337" y="109891"/>
                </a:lnTo>
                <a:lnTo>
                  <a:pt x="259910" y="109891"/>
                </a:lnTo>
                <a:lnTo>
                  <a:pt x="259910" y="101631"/>
                </a:lnTo>
                <a:close/>
                <a:moveTo>
                  <a:pt x="276988" y="101631"/>
                </a:moveTo>
                <a:lnTo>
                  <a:pt x="276988" y="109891"/>
                </a:lnTo>
                <a:lnTo>
                  <a:pt x="268560" y="109891"/>
                </a:lnTo>
                <a:lnTo>
                  <a:pt x="268560" y="101631"/>
                </a:lnTo>
                <a:close/>
                <a:moveTo>
                  <a:pt x="17190" y="110114"/>
                </a:moveTo>
                <a:lnTo>
                  <a:pt x="17190" y="118318"/>
                </a:lnTo>
                <a:lnTo>
                  <a:pt x="8762" y="118318"/>
                </a:lnTo>
                <a:lnTo>
                  <a:pt x="8762" y="110114"/>
                </a:lnTo>
                <a:close/>
                <a:moveTo>
                  <a:pt x="25840" y="110114"/>
                </a:moveTo>
                <a:lnTo>
                  <a:pt x="25840" y="118318"/>
                </a:lnTo>
                <a:lnTo>
                  <a:pt x="17413" y="118318"/>
                </a:lnTo>
                <a:lnTo>
                  <a:pt x="17413" y="110114"/>
                </a:lnTo>
                <a:close/>
                <a:moveTo>
                  <a:pt x="34547" y="110114"/>
                </a:moveTo>
                <a:lnTo>
                  <a:pt x="34547" y="118318"/>
                </a:lnTo>
                <a:lnTo>
                  <a:pt x="26064" y="118318"/>
                </a:lnTo>
                <a:lnTo>
                  <a:pt x="26064" y="110114"/>
                </a:lnTo>
                <a:close/>
                <a:moveTo>
                  <a:pt x="43197" y="110114"/>
                </a:moveTo>
                <a:lnTo>
                  <a:pt x="43197" y="118318"/>
                </a:lnTo>
                <a:lnTo>
                  <a:pt x="34770" y="118318"/>
                </a:lnTo>
                <a:lnTo>
                  <a:pt x="34770" y="110114"/>
                </a:lnTo>
                <a:close/>
                <a:moveTo>
                  <a:pt x="51848" y="110114"/>
                </a:moveTo>
                <a:lnTo>
                  <a:pt x="51848" y="118318"/>
                </a:lnTo>
                <a:lnTo>
                  <a:pt x="43421" y="118318"/>
                </a:lnTo>
                <a:lnTo>
                  <a:pt x="43421" y="110114"/>
                </a:lnTo>
                <a:close/>
                <a:moveTo>
                  <a:pt x="60499" y="110114"/>
                </a:moveTo>
                <a:lnTo>
                  <a:pt x="60499" y="118318"/>
                </a:lnTo>
                <a:lnTo>
                  <a:pt x="52071" y="118318"/>
                </a:lnTo>
                <a:lnTo>
                  <a:pt x="52071" y="110114"/>
                </a:lnTo>
                <a:close/>
                <a:moveTo>
                  <a:pt x="69149" y="110114"/>
                </a:moveTo>
                <a:lnTo>
                  <a:pt x="69149" y="118318"/>
                </a:lnTo>
                <a:lnTo>
                  <a:pt x="60722" y="118318"/>
                </a:lnTo>
                <a:lnTo>
                  <a:pt x="60722" y="110114"/>
                </a:lnTo>
                <a:close/>
                <a:moveTo>
                  <a:pt x="77800" y="110114"/>
                </a:moveTo>
                <a:lnTo>
                  <a:pt x="77800" y="118318"/>
                </a:lnTo>
                <a:lnTo>
                  <a:pt x="69373" y="118318"/>
                </a:lnTo>
                <a:lnTo>
                  <a:pt x="69373" y="110114"/>
                </a:lnTo>
                <a:close/>
                <a:moveTo>
                  <a:pt x="86506" y="110114"/>
                </a:moveTo>
                <a:lnTo>
                  <a:pt x="86506" y="118318"/>
                </a:lnTo>
                <a:lnTo>
                  <a:pt x="78023" y="118318"/>
                </a:lnTo>
                <a:lnTo>
                  <a:pt x="78023" y="110114"/>
                </a:lnTo>
                <a:close/>
                <a:moveTo>
                  <a:pt x="95157" y="110114"/>
                </a:moveTo>
                <a:lnTo>
                  <a:pt x="95157" y="118318"/>
                </a:lnTo>
                <a:lnTo>
                  <a:pt x="86730" y="118318"/>
                </a:lnTo>
                <a:lnTo>
                  <a:pt x="86730" y="110114"/>
                </a:lnTo>
                <a:close/>
                <a:moveTo>
                  <a:pt x="103808" y="110114"/>
                </a:moveTo>
                <a:lnTo>
                  <a:pt x="103808" y="118318"/>
                </a:lnTo>
                <a:lnTo>
                  <a:pt x="95380" y="118318"/>
                </a:lnTo>
                <a:lnTo>
                  <a:pt x="95380" y="110114"/>
                </a:lnTo>
                <a:close/>
                <a:moveTo>
                  <a:pt x="112458" y="110114"/>
                </a:moveTo>
                <a:lnTo>
                  <a:pt x="112458" y="118318"/>
                </a:lnTo>
                <a:lnTo>
                  <a:pt x="104031" y="118318"/>
                </a:lnTo>
                <a:lnTo>
                  <a:pt x="104031" y="110114"/>
                </a:lnTo>
                <a:close/>
                <a:moveTo>
                  <a:pt x="121109" y="110114"/>
                </a:moveTo>
                <a:lnTo>
                  <a:pt x="121109" y="118318"/>
                </a:lnTo>
                <a:lnTo>
                  <a:pt x="112681" y="118318"/>
                </a:lnTo>
                <a:lnTo>
                  <a:pt x="112681" y="110114"/>
                </a:lnTo>
                <a:close/>
                <a:moveTo>
                  <a:pt x="129760" y="110114"/>
                </a:moveTo>
                <a:lnTo>
                  <a:pt x="129760" y="118318"/>
                </a:lnTo>
                <a:lnTo>
                  <a:pt x="121332" y="118318"/>
                </a:lnTo>
                <a:lnTo>
                  <a:pt x="121332" y="110114"/>
                </a:lnTo>
                <a:close/>
                <a:moveTo>
                  <a:pt x="138410" y="110114"/>
                </a:moveTo>
                <a:lnTo>
                  <a:pt x="138410" y="118318"/>
                </a:lnTo>
                <a:lnTo>
                  <a:pt x="129983" y="118318"/>
                </a:lnTo>
                <a:lnTo>
                  <a:pt x="129983" y="110114"/>
                </a:lnTo>
                <a:close/>
                <a:moveTo>
                  <a:pt x="147117" y="110114"/>
                </a:moveTo>
                <a:lnTo>
                  <a:pt x="147117" y="118318"/>
                </a:lnTo>
                <a:lnTo>
                  <a:pt x="138633" y="118318"/>
                </a:lnTo>
                <a:lnTo>
                  <a:pt x="138633" y="110114"/>
                </a:lnTo>
                <a:close/>
                <a:moveTo>
                  <a:pt x="155767" y="110114"/>
                </a:moveTo>
                <a:lnTo>
                  <a:pt x="155767" y="118318"/>
                </a:lnTo>
                <a:lnTo>
                  <a:pt x="147340" y="118318"/>
                </a:lnTo>
                <a:lnTo>
                  <a:pt x="147340" y="110114"/>
                </a:lnTo>
                <a:close/>
                <a:moveTo>
                  <a:pt x="164418" y="110114"/>
                </a:moveTo>
                <a:lnTo>
                  <a:pt x="164418" y="118318"/>
                </a:lnTo>
                <a:lnTo>
                  <a:pt x="155990" y="118318"/>
                </a:lnTo>
                <a:lnTo>
                  <a:pt x="155990" y="110114"/>
                </a:lnTo>
                <a:close/>
                <a:moveTo>
                  <a:pt x="173069" y="110114"/>
                </a:moveTo>
                <a:lnTo>
                  <a:pt x="173069" y="118318"/>
                </a:lnTo>
                <a:lnTo>
                  <a:pt x="164641" y="118318"/>
                </a:lnTo>
                <a:lnTo>
                  <a:pt x="164641" y="110114"/>
                </a:lnTo>
                <a:close/>
                <a:moveTo>
                  <a:pt x="181719" y="110114"/>
                </a:moveTo>
                <a:lnTo>
                  <a:pt x="181719" y="118318"/>
                </a:lnTo>
                <a:lnTo>
                  <a:pt x="173292" y="118318"/>
                </a:lnTo>
                <a:lnTo>
                  <a:pt x="173292" y="110114"/>
                </a:lnTo>
                <a:close/>
                <a:moveTo>
                  <a:pt x="190370" y="110114"/>
                </a:moveTo>
                <a:lnTo>
                  <a:pt x="190370" y="118318"/>
                </a:lnTo>
                <a:lnTo>
                  <a:pt x="181942" y="118318"/>
                </a:lnTo>
                <a:lnTo>
                  <a:pt x="181942" y="110114"/>
                </a:lnTo>
                <a:close/>
                <a:moveTo>
                  <a:pt x="199020" y="110114"/>
                </a:moveTo>
                <a:lnTo>
                  <a:pt x="199020" y="118318"/>
                </a:lnTo>
                <a:lnTo>
                  <a:pt x="190593" y="118318"/>
                </a:lnTo>
                <a:lnTo>
                  <a:pt x="190593" y="110114"/>
                </a:lnTo>
                <a:close/>
                <a:moveTo>
                  <a:pt x="207727" y="110114"/>
                </a:moveTo>
                <a:lnTo>
                  <a:pt x="207727" y="118318"/>
                </a:lnTo>
                <a:lnTo>
                  <a:pt x="199244" y="118318"/>
                </a:lnTo>
                <a:lnTo>
                  <a:pt x="199244" y="110114"/>
                </a:lnTo>
                <a:close/>
                <a:moveTo>
                  <a:pt x="216377" y="110114"/>
                </a:moveTo>
                <a:lnTo>
                  <a:pt x="216377" y="118318"/>
                </a:lnTo>
                <a:lnTo>
                  <a:pt x="207950" y="118318"/>
                </a:lnTo>
                <a:lnTo>
                  <a:pt x="207950" y="110114"/>
                </a:lnTo>
                <a:close/>
                <a:moveTo>
                  <a:pt x="225028" y="110114"/>
                </a:moveTo>
                <a:lnTo>
                  <a:pt x="225028" y="118318"/>
                </a:lnTo>
                <a:lnTo>
                  <a:pt x="216601" y="118318"/>
                </a:lnTo>
                <a:lnTo>
                  <a:pt x="216601" y="110114"/>
                </a:lnTo>
                <a:close/>
                <a:moveTo>
                  <a:pt x="233679" y="110114"/>
                </a:moveTo>
                <a:lnTo>
                  <a:pt x="233679" y="118318"/>
                </a:lnTo>
                <a:lnTo>
                  <a:pt x="225251" y="118318"/>
                </a:lnTo>
                <a:lnTo>
                  <a:pt x="225251" y="110114"/>
                </a:lnTo>
                <a:close/>
                <a:moveTo>
                  <a:pt x="242329" y="110114"/>
                </a:moveTo>
                <a:lnTo>
                  <a:pt x="242329" y="118318"/>
                </a:lnTo>
                <a:lnTo>
                  <a:pt x="233902" y="118318"/>
                </a:lnTo>
                <a:lnTo>
                  <a:pt x="233902" y="110114"/>
                </a:lnTo>
                <a:close/>
                <a:moveTo>
                  <a:pt x="250980" y="110114"/>
                </a:moveTo>
                <a:lnTo>
                  <a:pt x="250980" y="118318"/>
                </a:lnTo>
                <a:lnTo>
                  <a:pt x="242553" y="118318"/>
                </a:lnTo>
                <a:lnTo>
                  <a:pt x="242553" y="110114"/>
                </a:lnTo>
                <a:close/>
                <a:moveTo>
                  <a:pt x="259686" y="110114"/>
                </a:moveTo>
                <a:lnTo>
                  <a:pt x="259686" y="118318"/>
                </a:lnTo>
                <a:lnTo>
                  <a:pt x="251203" y="118318"/>
                </a:lnTo>
                <a:lnTo>
                  <a:pt x="251203" y="110114"/>
                </a:lnTo>
                <a:close/>
                <a:moveTo>
                  <a:pt x="268337" y="110114"/>
                </a:moveTo>
                <a:lnTo>
                  <a:pt x="268337" y="118318"/>
                </a:lnTo>
                <a:lnTo>
                  <a:pt x="259910" y="118318"/>
                </a:lnTo>
                <a:lnTo>
                  <a:pt x="259910" y="110114"/>
                </a:lnTo>
                <a:close/>
                <a:moveTo>
                  <a:pt x="276988" y="110114"/>
                </a:moveTo>
                <a:lnTo>
                  <a:pt x="276988" y="118318"/>
                </a:lnTo>
                <a:lnTo>
                  <a:pt x="268560" y="118318"/>
                </a:lnTo>
                <a:lnTo>
                  <a:pt x="268560" y="110114"/>
                </a:lnTo>
                <a:close/>
                <a:moveTo>
                  <a:pt x="17190" y="118541"/>
                </a:moveTo>
                <a:lnTo>
                  <a:pt x="17190" y="126801"/>
                </a:lnTo>
                <a:lnTo>
                  <a:pt x="8762" y="126801"/>
                </a:lnTo>
                <a:lnTo>
                  <a:pt x="8762" y="118541"/>
                </a:lnTo>
                <a:close/>
                <a:moveTo>
                  <a:pt x="25840" y="118541"/>
                </a:moveTo>
                <a:lnTo>
                  <a:pt x="25840" y="126801"/>
                </a:lnTo>
                <a:lnTo>
                  <a:pt x="17413" y="126801"/>
                </a:lnTo>
                <a:lnTo>
                  <a:pt x="17413" y="118541"/>
                </a:lnTo>
                <a:close/>
                <a:moveTo>
                  <a:pt x="34547" y="118541"/>
                </a:moveTo>
                <a:lnTo>
                  <a:pt x="34547" y="126801"/>
                </a:lnTo>
                <a:lnTo>
                  <a:pt x="26064" y="126801"/>
                </a:lnTo>
                <a:lnTo>
                  <a:pt x="26064" y="118541"/>
                </a:lnTo>
                <a:close/>
                <a:moveTo>
                  <a:pt x="43197" y="118541"/>
                </a:moveTo>
                <a:lnTo>
                  <a:pt x="43197" y="126801"/>
                </a:lnTo>
                <a:lnTo>
                  <a:pt x="34770" y="126801"/>
                </a:lnTo>
                <a:lnTo>
                  <a:pt x="34770" y="118541"/>
                </a:lnTo>
                <a:close/>
                <a:moveTo>
                  <a:pt x="51848" y="118541"/>
                </a:moveTo>
                <a:lnTo>
                  <a:pt x="51848" y="126801"/>
                </a:lnTo>
                <a:lnTo>
                  <a:pt x="43421" y="126801"/>
                </a:lnTo>
                <a:lnTo>
                  <a:pt x="43421" y="118541"/>
                </a:lnTo>
                <a:close/>
                <a:moveTo>
                  <a:pt x="60499" y="118541"/>
                </a:moveTo>
                <a:lnTo>
                  <a:pt x="60499" y="126801"/>
                </a:lnTo>
                <a:lnTo>
                  <a:pt x="52071" y="126801"/>
                </a:lnTo>
                <a:lnTo>
                  <a:pt x="52071" y="118541"/>
                </a:lnTo>
                <a:close/>
                <a:moveTo>
                  <a:pt x="69149" y="118541"/>
                </a:moveTo>
                <a:lnTo>
                  <a:pt x="69149" y="126801"/>
                </a:lnTo>
                <a:lnTo>
                  <a:pt x="60722" y="126801"/>
                </a:lnTo>
                <a:lnTo>
                  <a:pt x="60722" y="118541"/>
                </a:lnTo>
                <a:close/>
                <a:moveTo>
                  <a:pt x="77800" y="118541"/>
                </a:moveTo>
                <a:lnTo>
                  <a:pt x="77800" y="126801"/>
                </a:lnTo>
                <a:lnTo>
                  <a:pt x="69373" y="126801"/>
                </a:lnTo>
                <a:lnTo>
                  <a:pt x="69373" y="118541"/>
                </a:lnTo>
                <a:close/>
                <a:moveTo>
                  <a:pt x="86506" y="118541"/>
                </a:moveTo>
                <a:lnTo>
                  <a:pt x="86506" y="126801"/>
                </a:lnTo>
                <a:lnTo>
                  <a:pt x="78023" y="126801"/>
                </a:lnTo>
                <a:lnTo>
                  <a:pt x="78023" y="118541"/>
                </a:lnTo>
                <a:close/>
                <a:moveTo>
                  <a:pt x="95157" y="118541"/>
                </a:moveTo>
                <a:lnTo>
                  <a:pt x="95157" y="126801"/>
                </a:lnTo>
                <a:lnTo>
                  <a:pt x="86730" y="126801"/>
                </a:lnTo>
                <a:lnTo>
                  <a:pt x="86730" y="118541"/>
                </a:lnTo>
                <a:close/>
                <a:moveTo>
                  <a:pt x="103808" y="118541"/>
                </a:moveTo>
                <a:lnTo>
                  <a:pt x="103808" y="126801"/>
                </a:lnTo>
                <a:lnTo>
                  <a:pt x="95380" y="126801"/>
                </a:lnTo>
                <a:lnTo>
                  <a:pt x="95380" y="118541"/>
                </a:lnTo>
                <a:close/>
                <a:moveTo>
                  <a:pt x="112458" y="118541"/>
                </a:moveTo>
                <a:lnTo>
                  <a:pt x="112458" y="126801"/>
                </a:lnTo>
                <a:lnTo>
                  <a:pt x="104031" y="126801"/>
                </a:lnTo>
                <a:lnTo>
                  <a:pt x="104031" y="118541"/>
                </a:lnTo>
                <a:close/>
                <a:moveTo>
                  <a:pt x="121109" y="118541"/>
                </a:moveTo>
                <a:lnTo>
                  <a:pt x="121109" y="126801"/>
                </a:lnTo>
                <a:lnTo>
                  <a:pt x="112681" y="126801"/>
                </a:lnTo>
                <a:lnTo>
                  <a:pt x="112681" y="118541"/>
                </a:lnTo>
                <a:close/>
                <a:moveTo>
                  <a:pt x="129760" y="118541"/>
                </a:moveTo>
                <a:lnTo>
                  <a:pt x="129760" y="126801"/>
                </a:lnTo>
                <a:lnTo>
                  <a:pt x="121332" y="126801"/>
                </a:lnTo>
                <a:lnTo>
                  <a:pt x="121332" y="118541"/>
                </a:lnTo>
                <a:close/>
                <a:moveTo>
                  <a:pt x="138410" y="118541"/>
                </a:moveTo>
                <a:lnTo>
                  <a:pt x="138410" y="126801"/>
                </a:lnTo>
                <a:lnTo>
                  <a:pt x="129983" y="126801"/>
                </a:lnTo>
                <a:lnTo>
                  <a:pt x="129983" y="118541"/>
                </a:lnTo>
                <a:close/>
                <a:moveTo>
                  <a:pt x="147117" y="118541"/>
                </a:moveTo>
                <a:lnTo>
                  <a:pt x="147117" y="126801"/>
                </a:lnTo>
                <a:lnTo>
                  <a:pt x="138633" y="126801"/>
                </a:lnTo>
                <a:lnTo>
                  <a:pt x="138633" y="118541"/>
                </a:lnTo>
                <a:close/>
                <a:moveTo>
                  <a:pt x="155767" y="118541"/>
                </a:moveTo>
                <a:lnTo>
                  <a:pt x="155767" y="126801"/>
                </a:lnTo>
                <a:lnTo>
                  <a:pt x="147340" y="126801"/>
                </a:lnTo>
                <a:lnTo>
                  <a:pt x="147340" y="118541"/>
                </a:lnTo>
                <a:close/>
                <a:moveTo>
                  <a:pt x="164418" y="118541"/>
                </a:moveTo>
                <a:lnTo>
                  <a:pt x="164418" y="126801"/>
                </a:lnTo>
                <a:lnTo>
                  <a:pt x="155990" y="126801"/>
                </a:lnTo>
                <a:lnTo>
                  <a:pt x="155990" y="118541"/>
                </a:lnTo>
                <a:close/>
                <a:moveTo>
                  <a:pt x="173069" y="118541"/>
                </a:moveTo>
                <a:lnTo>
                  <a:pt x="173069" y="126801"/>
                </a:lnTo>
                <a:lnTo>
                  <a:pt x="164641" y="126801"/>
                </a:lnTo>
                <a:lnTo>
                  <a:pt x="164641" y="118541"/>
                </a:lnTo>
                <a:close/>
                <a:moveTo>
                  <a:pt x="181719" y="118541"/>
                </a:moveTo>
                <a:lnTo>
                  <a:pt x="181719" y="126801"/>
                </a:lnTo>
                <a:lnTo>
                  <a:pt x="173292" y="126801"/>
                </a:lnTo>
                <a:lnTo>
                  <a:pt x="173292" y="118541"/>
                </a:lnTo>
                <a:close/>
                <a:moveTo>
                  <a:pt x="190370" y="118541"/>
                </a:moveTo>
                <a:lnTo>
                  <a:pt x="190370" y="126801"/>
                </a:lnTo>
                <a:lnTo>
                  <a:pt x="181942" y="126801"/>
                </a:lnTo>
                <a:lnTo>
                  <a:pt x="181942" y="118541"/>
                </a:lnTo>
                <a:close/>
                <a:moveTo>
                  <a:pt x="199020" y="118541"/>
                </a:moveTo>
                <a:lnTo>
                  <a:pt x="199020" y="126801"/>
                </a:lnTo>
                <a:lnTo>
                  <a:pt x="190593" y="126801"/>
                </a:lnTo>
                <a:lnTo>
                  <a:pt x="190593" y="118541"/>
                </a:lnTo>
                <a:close/>
                <a:moveTo>
                  <a:pt x="207727" y="118541"/>
                </a:moveTo>
                <a:lnTo>
                  <a:pt x="207727" y="126801"/>
                </a:lnTo>
                <a:lnTo>
                  <a:pt x="199244" y="126801"/>
                </a:lnTo>
                <a:lnTo>
                  <a:pt x="199244" y="118541"/>
                </a:lnTo>
                <a:close/>
                <a:moveTo>
                  <a:pt x="216377" y="118541"/>
                </a:moveTo>
                <a:lnTo>
                  <a:pt x="216377" y="126801"/>
                </a:lnTo>
                <a:lnTo>
                  <a:pt x="207950" y="126801"/>
                </a:lnTo>
                <a:lnTo>
                  <a:pt x="207950" y="118541"/>
                </a:lnTo>
                <a:close/>
                <a:moveTo>
                  <a:pt x="225028" y="118541"/>
                </a:moveTo>
                <a:lnTo>
                  <a:pt x="225028" y="126801"/>
                </a:lnTo>
                <a:lnTo>
                  <a:pt x="216601" y="126801"/>
                </a:lnTo>
                <a:lnTo>
                  <a:pt x="216601" y="118541"/>
                </a:lnTo>
                <a:close/>
                <a:moveTo>
                  <a:pt x="233679" y="118541"/>
                </a:moveTo>
                <a:lnTo>
                  <a:pt x="233679" y="126801"/>
                </a:lnTo>
                <a:lnTo>
                  <a:pt x="225251" y="126801"/>
                </a:lnTo>
                <a:lnTo>
                  <a:pt x="225251" y="118541"/>
                </a:lnTo>
                <a:close/>
                <a:moveTo>
                  <a:pt x="242329" y="118541"/>
                </a:moveTo>
                <a:lnTo>
                  <a:pt x="242329" y="126801"/>
                </a:lnTo>
                <a:lnTo>
                  <a:pt x="233902" y="126801"/>
                </a:lnTo>
                <a:lnTo>
                  <a:pt x="233902" y="118541"/>
                </a:lnTo>
                <a:close/>
                <a:moveTo>
                  <a:pt x="250980" y="118541"/>
                </a:moveTo>
                <a:lnTo>
                  <a:pt x="250980" y="126801"/>
                </a:lnTo>
                <a:lnTo>
                  <a:pt x="242553" y="126801"/>
                </a:lnTo>
                <a:lnTo>
                  <a:pt x="242553" y="118541"/>
                </a:lnTo>
                <a:close/>
                <a:moveTo>
                  <a:pt x="259686" y="118541"/>
                </a:moveTo>
                <a:lnTo>
                  <a:pt x="259686" y="126801"/>
                </a:lnTo>
                <a:lnTo>
                  <a:pt x="251203" y="126801"/>
                </a:lnTo>
                <a:lnTo>
                  <a:pt x="251203" y="118541"/>
                </a:lnTo>
                <a:close/>
                <a:moveTo>
                  <a:pt x="268337" y="118541"/>
                </a:moveTo>
                <a:lnTo>
                  <a:pt x="268337" y="126801"/>
                </a:lnTo>
                <a:lnTo>
                  <a:pt x="259910" y="126801"/>
                </a:lnTo>
                <a:lnTo>
                  <a:pt x="259910" y="118541"/>
                </a:lnTo>
                <a:close/>
                <a:moveTo>
                  <a:pt x="276988" y="118541"/>
                </a:moveTo>
                <a:lnTo>
                  <a:pt x="276988" y="126801"/>
                </a:lnTo>
                <a:lnTo>
                  <a:pt x="268560" y="126801"/>
                </a:lnTo>
                <a:lnTo>
                  <a:pt x="268560" y="118541"/>
                </a:lnTo>
                <a:close/>
                <a:moveTo>
                  <a:pt x="17190" y="127025"/>
                </a:moveTo>
                <a:lnTo>
                  <a:pt x="17190" y="135229"/>
                </a:lnTo>
                <a:lnTo>
                  <a:pt x="8762" y="135229"/>
                </a:lnTo>
                <a:lnTo>
                  <a:pt x="8762" y="127025"/>
                </a:lnTo>
                <a:close/>
                <a:moveTo>
                  <a:pt x="25840" y="127025"/>
                </a:moveTo>
                <a:lnTo>
                  <a:pt x="25840" y="135229"/>
                </a:lnTo>
                <a:lnTo>
                  <a:pt x="17413" y="135229"/>
                </a:lnTo>
                <a:lnTo>
                  <a:pt x="17413" y="127025"/>
                </a:lnTo>
                <a:close/>
                <a:moveTo>
                  <a:pt x="34547" y="127025"/>
                </a:moveTo>
                <a:lnTo>
                  <a:pt x="34547" y="135229"/>
                </a:lnTo>
                <a:lnTo>
                  <a:pt x="26064" y="135229"/>
                </a:lnTo>
                <a:lnTo>
                  <a:pt x="26064" y="127025"/>
                </a:lnTo>
                <a:close/>
                <a:moveTo>
                  <a:pt x="43197" y="127025"/>
                </a:moveTo>
                <a:lnTo>
                  <a:pt x="43197" y="135229"/>
                </a:lnTo>
                <a:lnTo>
                  <a:pt x="34770" y="135229"/>
                </a:lnTo>
                <a:lnTo>
                  <a:pt x="34770" y="127025"/>
                </a:lnTo>
                <a:close/>
                <a:moveTo>
                  <a:pt x="51848" y="127025"/>
                </a:moveTo>
                <a:lnTo>
                  <a:pt x="51848" y="135229"/>
                </a:lnTo>
                <a:lnTo>
                  <a:pt x="43421" y="135229"/>
                </a:lnTo>
                <a:lnTo>
                  <a:pt x="43421" y="127025"/>
                </a:lnTo>
                <a:close/>
                <a:moveTo>
                  <a:pt x="60499" y="127025"/>
                </a:moveTo>
                <a:lnTo>
                  <a:pt x="60499" y="135229"/>
                </a:lnTo>
                <a:lnTo>
                  <a:pt x="52071" y="135229"/>
                </a:lnTo>
                <a:lnTo>
                  <a:pt x="52071" y="127025"/>
                </a:lnTo>
                <a:close/>
                <a:moveTo>
                  <a:pt x="69149" y="127025"/>
                </a:moveTo>
                <a:lnTo>
                  <a:pt x="69149" y="135229"/>
                </a:lnTo>
                <a:lnTo>
                  <a:pt x="60722" y="135229"/>
                </a:lnTo>
                <a:lnTo>
                  <a:pt x="60722" y="127025"/>
                </a:lnTo>
                <a:close/>
                <a:moveTo>
                  <a:pt x="77800" y="127025"/>
                </a:moveTo>
                <a:lnTo>
                  <a:pt x="77800" y="135229"/>
                </a:lnTo>
                <a:lnTo>
                  <a:pt x="69373" y="135229"/>
                </a:lnTo>
                <a:lnTo>
                  <a:pt x="69373" y="127025"/>
                </a:lnTo>
                <a:close/>
                <a:moveTo>
                  <a:pt x="86506" y="127025"/>
                </a:moveTo>
                <a:lnTo>
                  <a:pt x="86506" y="135229"/>
                </a:lnTo>
                <a:lnTo>
                  <a:pt x="78023" y="135229"/>
                </a:lnTo>
                <a:lnTo>
                  <a:pt x="78023" y="127025"/>
                </a:lnTo>
                <a:close/>
                <a:moveTo>
                  <a:pt x="95157" y="127025"/>
                </a:moveTo>
                <a:lnTo>
                  <a:pt x="95157" y="135229"/>
                </a:lnTo>
                <a:lnTo>
                  <a:pt x="86730" y="135229"/>
                </a:lnTo>
                <a:lnTo>
                  <a:pt x="86730" y="127025"/>
                </a:lnTo>
                <a:close/>
                <a:moveTo>
                  <a:pt x="103808" y="127025"/>
                </a:moveTo>
                <a:lnTo>
                  <a:pt x="103808" y="135229"/>
                </a:lnTo>
                <a:lnTo>
                  <a:pt x="95380" y="135229"/>
                </a:lnTo>
                <a:lnTo>
                  <a:pt x="95380" y="127025"/>
                </a:lnTo>
                <a:close/>
                <a:moveTo>
                  <a:pt x="112458" y="127025"/>
                </a:moveTo>
                <a:lnTo>
                  <a:pt x="112458" y="135229"/>
                </a:lnTo>
                <a:lnTo>
                  <a:pt x="104031" y="135229"/>
                </a:lnTo>
                <a:lnTo>
                  <a:pt x="104031" y="127025"/>
                </a:lnTo>
                <a:close/>
                <a:moveTo>
                  <a:pt x="121109" y="127025"/>
                </a:moveTo>
                <a:lnTo>
                  <a:pt x="121109" y="135229"/>
                </a:lnTo>
                <a:lnTo>
                  <a:pt x="112681" y="135229"/>
                </a:lnTo>
                <a:lnTo>
                  <a:pt x="112681" y="127025"/>
                </a:lnTo>
                <a:close/>
                <a:moveTo>
                  <a:pt x="129760" y="127025"/>
                </a:moveTo>
                <a:lnTo>
                  <a:pt x="129760" y="135229"/>
                </a:lnTo>
                <a:lnTo>
                  <a:pt x="121332" y="135229"/>
                </a:lnTo>
                <a:lnTo>
                  <a:pt x="121332" y="127025"/>
                </a:lnTo>
                <a:close/>
                <a:moveTo>
                  <a:pt x="138410" y="127025"/>
                </a:moveTo>
                <a:lnTo>
                  <a:pt x="138410" y="135229"/>
                </a:lnTo>
                <a:lnTo>
                  <a:pt x="129983" y="135229"/>
                </a:lnTo>
                <a:lnTo>
                  <a:pt x="129983" y="127025"/>
                </a:lnTo>
                <a:close/>
                <a:moveTo>
                  <a:pt x="147117" y="127025"/>
                </a:moveTo>
                <a:lnTo>
                  <a:pt x="147117" y="135229"/>
                </a:lnTo>
                <a:lnTo>
                  <a:pt x="138633" y="135229"/>
                </a:lnTo>
                <a:lnTo>
                  <a:pt x="138633" y="127025"/>
                </a:lnTo>
                <a:close/>
                <a:moveTo>
                  <a:pt x="155767" y="127025"/>
                </a:moveTo>
                <a:lnTo>
                  <a:pt x="155767" y="135229"/>
                </a:lnTo>
                <a:lnTo>
                  <a:pt x="147340" y="135229"/>
                </a:lnTo>
                <a:lnTo>
                  <a:pt x="147340" y="127025"/>
                </a:lnTo>
                <a:close/>
                <a:moveTo>
                  <a:pt x="164418" y="127025"/>
                </a:moveTo>
                <a:lnTo>
                  <a:pt x="164418" y="135229"/>
                </a:lnTo>
                <a:lnTo>
                  <a:pt x="155990" y="135229"/>
                </a:lnTo>
                <a:lnTo>
                  <a:pt x="155990" y="127025"/>
                </a:lnTo>
                <a:close/>
                <a:moveTo>
                  <a:pt x="173069" y="127025"/>
                </a:moveTo>
                <a:lnTo>
                  <a:pt x="173069" y="135229"/>
                </a:lnTo>
                <a:lnTo>
                  <a:pt x="164641" y="135229"/>
                </a:lnTo>
                <a:lnTo>
                  <a:pt x="164641" y="127025"/>
                </a:lnTo>
                <a:close/>
                <a:moveTo>
                  <a:pt x="181719" y="127025"/>
                </a:moveTo>
                <a:lnTo>
                  <a:pt x="181719" y="135229"/>
                </a:lnTo>
                <a:lnTo>
                  <a:pt x="173292" y="135229"/>
                </a:lnTo>
                <a:lnTo>
                  <a:pt x="173292" y="127025"/>
                </a:lnTo>
                <a:close/>
                <a:moveTo>
                  <a:pt x="190370" y="127025"/>
                </a:moveTo>
                <a:lnTo>
                  <a:pt x="190370" y="135229"/>
                </a:lnTo>
                <a:lnTo>
                  <a:pt x="181942" y="135229"/>
                </a:lnTo>
                <a:lnTo>
                  <a:pt x="181942" y="127025"/>
                </a:lnTo>
                <a:close/>
                <a:moveTo>
                  <a:pt x="199020" y="127025"/>
                </a:moveTo>
                <a:lnTo>
                  <a:pt x="199020" y="135229"/>
                </a:lnTo>
                <a:lnTo>
                  <a:pt x="190593" y="135229"/>
                </a:lnTo>
                <a:lnTo>
                  <a:pt x="190593" y="127025"/>
                </a:lnTo>
                <a:close/>
                <a:moveTo>
                  <a:pt x="207727" y="127025"/>
                </a:moveTo>
                <a:lnTo>
                  <a:pt x="207727" y="135229"/>
                </a:lnTo>
                <a:lnTo>
                  <a:pt x="199244" y="135229"/>
                </a:lnTo>
                <a:lnTo>
                  <a:pt x="199244" y="127025"/>
                </a:lnTo>
                <a:close/>
                <a:moveTo>
                  <a:pt x="216377" y="127025"/>
                </a:moveTo>
                <a:lnTo>
                  <a:pt x="216377" y="135229"/>
                </a:lnTo>
                <a:lnTo>
                  <a:pt x="207950" y="135229"/>
                </a:lnTo>
                <a:lnTo>
                  <a:pt x="207950" y="127025"/>
                </a:lnTo>
                <a:close/>
                <a:moveTo>
                  <a:pt x="225028" y="127025"/>
                </a:moveTo>
                <a:lnTo>
                  <a:pt x="225028" y="135229"/>
                </a:lnTo>
                <a:lnTo>
                  <a:pt x="216601" y="135229"/>
                </a:lnTo>
                <a:lnTo>
                  <a:pt x="216601" y="127025"/>
                </a:lnTo>
                <a:close/>
                <a:moveTo>
                  <a:pt x="233679" y="127025"/>
                </a:moveTo>
                <a:lnTo>
                  <a:pt x="233679" y="135229"/>
                </a:lnTo>
                <a:lnTo>
                  <a:pt x="225251" y="135229"/>
                </a:lnTo>
                <a:lnTo>
                  <a:pt x="225251" y="127025"/>
                </a:lnTo>
                <a:close/>
                <a:moveTo>
                  <a:pt x="242329" y="127025"/>
                </a:moveTo>
                <a:lnTo>
                  <a:pt x="242329" y="135229"/>
                </a:lnTo>
                <a:lnTo>
                  <a:pt x="233902" y="135229"/>
                </a:lnTo>
                <a:lnTo>
                  <a:pt x="233902" y="127025"/>
                </a:lnTo>
                <a:close/>
                <a:moveTo>
                  <a:pt x="250980" y="127025"/>
                </a:moveTo>
                <a:lnTo>
                  <a:pt x="250980" y="135229"/>
                </a:lnTo>
                <a:lnTo>
                  <a:pt x="242553" y="135229"/>
                </a:lnTo>
                <a:lnTo>
                  <a:pt x="242553" y="127025"/>
                </a:lnTo>
                <a:close/>
                <a:moveTo>
                  <a:pt x="259686" y="127025"/>
                </a:moveTo>
                <a:lnTo>
                  <a:pt x="259686" y="135229"/>
                </a:lnTo>
                <a:lnTo>
                  <a:pt x="251203" y="135229"/>
                </a:lnTo>
                <a:lnTo>
                  <a:pt x="251203" y="127025"/>
                </a:lnTo>
                <a:close/>
                <a:moveTo>
                  <a:pt x="268337" y="127025"/>
                </a:moveTo>
                <a:lnTo>
                  <a:pt x="268337" y="135229"/>
                </a:lnTo>
                <a:lnTo>
                  <a:pt x="259910" y="135229"/>
                </a:lnTo>
                <a:lnTo>
                  <a:pt x="259910" y="127025"/>
                </a:lnTo>
                <a:close/>
                <a:moveTo>
                  <a:pt x="276988" y="127025"/>
                </a:moveTo>
                <a:lnTo>
                  <a:pt x="276988" y="135229"/>
                </a:lnTo>
                <a:lnTo>
                  <a:pt x="268560" y="135229"/>
                </a:lnTo>
                <a:lnTo>
                  <a:pt x="268560" y="127025"/>
                </a:lnTo>
                <a:close/>
                <a:moveTo>
                  <a:pt x="17190" y="135452"/>
                </a:moveTo>
                <a:lnTo>
                  <a:pt x="17190" y="143712"/>
                </a:lnTo>
                <a:lnTo>
                  <a:pt x="8762" y="143712"/>
                </a:lnTo>
                <a:lnTo>
                  <a:pt x="8762" y="135452"/>
                </a:lnTo>
                <a:close/>
                <a:moveTo>
                  <a:pt x="25840" y="135452"/>
                </a:moveTo>
                <a:lnTo>
                  <a:pt x="25840" y="143712"/>
                </a:lnTo>
                <a:lnTo>
                  <a:pt x="17413" y="143712"/>
                </a:lnTo>
                <a:lnTo>
                  <a:pt x="17413" y="135452"/>
                </a:lnTo>
                <a:close/>
                <a:moveTo>
                  <a:pt x="34547" y="135452"/>
                </a:moveTo>
                <a:lnTo>
                  <a:pt x="34547" y="143712"/>
                </a:lnTo>
                <a:lnTo>
                  <a:pt x="26064" y="143712"/>
                </a:lnTo>
                <a:lnTo>
                  <a:pt x="26064" y="135452"/>
                </a:lnTo>
                <a:close/>
                <a:moveTo>
                  <a:pt x="43197" y="135452"/>
                </a:moveTo>
                <a:lnTo>
                  <a:pt x="43197" y="143712"/>
                </a:lnTo>
                <a:lnTo>
                  <a:pt x="34770" y="143712"/>
                </a:lnTo>
                <a:lnTo>
                  <a:pt x="34770" y="135452"/>
                </a:lnTo>
                <a:close/>
                <a:moveTo>
                  <a:pt x="51848" y="135452"/>
                </a:moveTo>
                <a:lnTo>
                  <a:pt x="51848" y="143712"/>
                </a:lnTo>
                <a:lnTo>
                  <a:pt x="43421" y="143712"/>
                </a:lnTo>
                <a:lnTo>
                  <a:pt x="43421" y="135452"/>
                </a:lnTo>
                <a:close/>
                <a:moveTo>
                  <a:pt x="60499" y="135452"/>
                </a:moveTo>
                <a:lnTo>
                  <a:pt x="60499" y="143712"/>
                </a:lnTo>
                <a:lnTo>
                  <a:pt x="52071" y="143712"/>
                </a:lnTo>
                <a:lnTo>
                  <a:pt x="52071" y="135452"/>
                </a:lnTo>
                <a:close/>
                <a:moveTo>
                  <a:pt x="69149" y="135452"/>
                </a:moveTo>
                <a:lnTo>
                  <a:pt x="69149" y="143712"/>
                </a:lnTo>
                <a:lnTo>
                  <a:pt x="60722" y="143712"/>
                </a:lnTo>
                <a:lnTo>
                  <a:pt x="60722" y="135452"/>
                </a:lnTo>
                <a:close/>
                <a:moveTo>
                  <a:pt x="77800" y="135452"/>
                </a:moveTo>
                <a:lnTo>
                  <a:pt x="77800" y="143712"/>
                </a:lnTo>
                <a:lnTo>
                  <a:pt x="69373" y="143712"/>
                </a:lnTo>
                <a:lnTo>
                  <a:pt x="69373" y="135452"/>
                </a:lnTo>
                <a:close/>
                <a:moveTo>
                  <a:pt x="86506" y="135452"/>
                </a:moveTo>
                <a:lnTo>
                  <a:pt x="86506" y="143712"/>
                </a:lnTo>
                <a:lnTo>
                  <a:pt x="78023" y="143712"/>
                </a:lnTo>
                <a:lnTo>
                  <a:pt x="78023" y="135452"/>
                </a:lnTo>
                <a:close/>
                <a:moveTo>
                  <a:pt x="95157" y="135452"/>
                </a:moveTo>
                <a:lnTo>
                  <a:pt x="95157" y="143712"/>
                </a:lnTo>
                <a:lnTo>
                  <a:pt x="86730" y="143712"/>
                </a:lnTo>
                <a:lnTo>
                  <a:pt x="86730" y="135452"/>
                </a:lnTo>
                <a:close/>
                <a:moveTo>
                  <a:pt x="103808" y="135452"/>
                </a:moveTo>
                <a:lnTo>
                  <a:pt x="103808" y="143712"/>
                </a:lnTo>
                <a:lnTo>
                  <a:pt x="95380" y="143712"/>
                </a:lnTo>
                <a:lnTo>
                  <a:pt x="95380" y="135452"/>
                </a:lnTo>
                <a:close/>
                <a:moveTo>
                  <a:pt x="112458" y="135452"/>
                </a:moveTo>
                <a:lnTo>
                  <a:pt x="112458" y="143712"/>
                </a:lnTo>
                <a:lnTo>
                  <a:pt x="104031" y="143712"/>
                </a:lnTo>
                <a:lnTo>
                  <a:pt x="104031" y="135452"/>
                </a:lnTo>
                <a:close/>
                <a:moveTo>
                  <a:pt x="121109" y="135452"/>
                </a:moveTo>
                <a:lnTo>
                  <a:pt x="121109" y="143712"/>
                </a:lnTo>
                <a:lnTo>
                  <a:pt x="112681" y="143712"/>
                </a:lnTo>
                <a:lnTo>
                  <a:pt x="112681" y="135452"/>
                </a:lnTo>
                <a:close/>
                <a:moveTo>
                  <a:pt x="129760" y="135452"/>
                </a:moveTo>
                <a:lnTo>
                  <a:pt x="129760" y="143712"/>
                </a:lnTo>
                <a:lnTo>
                  <a:pt x="121332" y="143712"/>
                </a:lnTo>
                <a:lnTo>
                  <a:pt x="121332" y="135452"/>
                </a:lnTo>
                <a:close/>
                <a:moveTo>
                  <a:pt x="138410" y="135452"/>
                </a:moveTo>
                <a:lnTo>
                  <a:pt x="138410" y="143712"/>
                </a:lnTo>
                <a:lnTo>
                  <a:pt x="129983" y="143712"/>
                </a:lnTo>
                <a:lnTo>
                  <a:pt x="129983" y="135452"/>
                </a:lnTo>
                <a:close/>
                <a:moveTo>
                  <a:pt x="147117" y="135452"/>
                </a:moveTo>
                <a:lnTo>
                  <a:pt x="147117" y="143712"/>
                </a:lnTo>
                <a:lnTo>
                  <a:pt x="138633" y="143712"/>
                </a:lnTo>
                <a:lnTo>
                  <a:pt x="138633" y="135452"/>
                </a:lnTo>
                <a:close/>
                <a:moveTo>
                  <a:pt x="155767" y="135452"/>
                </a:moveTo>
                <a:lnTo>
                  <a:pt x="155767" y="143712"/>
                </a:lnTo>
                <a:lnTo>
                  <a:pt x="147340" y="143712"/>
                </a:lnTo>
                <a:lnTo>
                  <a:pt x="147340" y="135452"/>
                </a:lnTo>
                <a:close/>
                <a:moveTo>
                  <a:pt x="164418" y="135452"/>
                </a:moveTo>
                <a:lnTo>
                  <a:pt x="164418" y="143712"/>
                </a:lnTo>
                <a:lnTo>
                  <a:pt x="155990" y="143712"/>
                </a:lnTo>
                <a:lnTo>
                  <a:pt x="155990" y="135452"/>
                </a:lnTo>
                <a:close/>
                <a:moveTo>
                  <a:pt x="173069" y="135452"/>
                </a:moveTo>
                <a:lnTo>
                  <a:pt x="173069" y="143712"/>
                </a:lnTo>
                <a:lnTo>
                  <a:pt x="164641" y="143712"/>
                </a:lnTo>
                <a:lnTo>
                  <a:pt x="164641" y="135452"/>
                </a:lnTo>
                <a:close/>
                <a:moveTo>
                  <a:pt x="181719" y="135452"/>
                </a:moveTo>
                <a:lnTo>
                  <a:pt x="181719" y="143712"/>
                </a:lnTo>
                <a:lnTo>
                  <a:pt x="173292" y="143712"/>
                </a:lnTo>
                <a:lnTo>
                  <a:pt x="173292" y="135452"/>
                </a:lnTo>
                <a:close/>
                <a:moveTo>
                  <a:pt x="190370" y="135452"/>
                </a:moveTo>
                <a:lnTo>
                  <a:pt x="190370" y="143712"/>
                </a:lnTo>
                <a:lnTo>
                  <a:pt x="181942" y="143712"/>
                </a:lnTo>
                <a:lnTo>
                  <a:pt x="181942" y="135452"/>
                </a:lnTo>
                <a:close/>
                <a:moveTo>
                  <a:pt x="199020" y="135452"/>
                </a:moveTo>
                <a:lnTo>
                  <a:pt x="199020" y="143712"/>
                </a:lnTo>
                <a:lnTo>
                  <a:pt x="190593" y="143712"/>
                </a:lnTo>
                <a:lnTo>
                  <a:pt x="190593" y="135452"/>
                </a:lnTo>
                <a:close/>
                <a:moveTo>
                  <a:pt x="207727" y="135452"/>
                </a:moveTo>
                <a:lnTo>
                  <a:pt x="207727" y="143712"/>
                </a:lnTo>
                <a:lnTo>
                  <a:pt x="199244" y="143712"/>
                </a:lnTo>
                <a:lnTo>
                  <a:pt x="199244" y="135452"/>
                </a:lnTo>
                <a:close/>
                <a:moveTo>
                  <a:pt x="216377" y="135452"/>
                </a:moveTo>
                <a:lnTo>
                  <a:pt x="216377" y="143712"/>
                </a:lnTo>
                <a:lnTo>
                  <a:pt x="207950" y="143712"/>
                </a:lnTo>
                <a:lnTo>
                  <a:pt x="207950" y="135452"/>
                </a:lnTo>
                <a:close/>
                <a:moveTo>
                  <a:pt x="225028" y="135452"/>
                </a:moveTo>
                <a:lnTo>
                  <a:pt x="225028" y="143712"/>
                </a:lnTo>
                <a:lnTo>
                  <a:pt x="216601" y="143712"/>
                </a:lnTo>
                <a:lnTo>
                  <a:pt x="216601" y="135452"/>
                </a:lnTo>
                <a:close/>
                <a:moveTo>
                  <a:pt x="233679" y="135452"/>
                </a:moveTo>
                <a:lnTo>
                  <a:pt x="233679" y="143712"/>
                </a:lnTo>
                <a:lnTo>
                  <a:pt x="225251" y="143712"/>
                </a:lnTo>
                <a:lnTo>
                  <a:pt x="225251" y="135452"/>
                </a:lnTo>
                <a:close/>
                <a:moveTo>
                  <a:pt x="242329" y="135452"/>
                </a:moveTo>
                <a:lnTo>
                  <a:pt x="242329" y="143712"/>
                </a:lnTo>
                <a:lnTo>
                  <a:pt x="233902" y="143712"/>
                </a:lnTo>
                <a:lnTo>
                  <a:pt x="233902" y="135452"/>
                </a:lnTo>
                <a:close/>
                <a:moveTo>
                  <a:pt x="250980" y="135452"/>
                </a:moveTo>
                <a:lnTo>
                  <a:pt x="250980" y="143712"/>
                </a:lnTo>
                <a:lnTo>
                  <a:pt x="242553" y="143712"/>
                </a:lnTo>
                <a:lnTo>
                  <a:pt x="242553" y="135452"/>
                </a:lnTo>
                <a:close/>
                <a:moveTo>
                  <a:pt x="259686" y="135452"/>
                </a:moveTo>
                <a:lnTo>
                  <a:pt x="259686" y="143712"/>
                </a:lnTo>
                <a:lnTo>
                  <a:pt x="251203" y="143712"/>
                </a:lnTo>
                <a:lnTo>
                  <a:pt x="251203" y="135452"/>
                </a:lnTo>
                <a:close/>
                <a:moveTo>
                  <a:pt x="268337" y="135452"/>
                </a:moveTo>
                <a:lnTo>
                  <a:pt x="268337" y="143712"/>
                </a:lnTo>
                <a:lnTo>
                  <a:pt x="259910" y="143712"/>
                </a:lnTo>
                <a:lnTo>
                  <a:pt x="259910" y="135452"/>
                </a:lnTo>
                <a:close/>
                <a:moveTo>
                  <a:pt x="276988" y="135452"/>
                </a:moveTo>
                <a:lnTo>
                  <a:pt x="276988" y="143712"/>
                </a:lnTo>
                <a:lnTo>
                  <a:pt x="268560" y="143712"/>
                </a:lnTo>
                <a:lnTo>
                  <a:pt x="268560" y="135452"/>
                </a:lnTo>
                <a:close/>
                <a:moveTo>
                  <a:pt x="17190" y="143935"/>
                </a:moveTo>
                <a:lnTo>
                  <a:pt x="17190" y="152139"/>
                </a:lnTo>
                <a:lnTo>
                  <a:pt x="8762" y="152139"/>
                </a:lnTo>
                <a:lnTo>
                  <a:pt x="8762" y="143935"/>
                </a:lnTo>
                <a:close/>
                <a:moveTo>
                  <a:pt x="25840" y="143935"/>
                </a:moveTo>
                <a:lnTo>
                  <a:pt x="25840" y="152139"/>
                </a:lnTo>
                <a:lnTo>
                  <a:pt x="17413" y="152139"/>
                </a:lnTo>
                <a:lnTo>
                  <a:pt x="17413" y="143935"/>
                </a:lnTo>
                <a:close/>
                <a:moveTo>
                  <a:pt x="34547" y="143935"/>
                </a:moveTo>
                <a:lnTo>
                  <a:pt x="34547" y="152139"/>
                </a:lnTo>
                <a:lnTo>
                  <a:pt x="26064" y="152139"/>
                </a:lnTo>
                <a:lnTo>
                  <a:pt x="26064" y="143935"/>
                </a:lnTo>
                <a:close/>
                <a:moveTo>
                  <a:pt x="43197" y="143935"/>
                </a:moveTo>
                <a:lnTo>
                  <a:pt x="43197" y="152139"/>
                </a:lnTo>
                <a:lnTo>
                  <a:pt x="34770" y="152139"/>
                </a:lnTo>
                <a:lnTo>
                  <a:pt x="34770" y="143935"/>
                </a:lnTo>
                <a:close/>
                <a:moveTo>
                  <a:pt x="51848" y="143935"/>
                </a:moveTo>
                <a:lnTo>
                  <a:pt x="51848" y="152139"/>
                </a:lnTo>
                <a:lnTo>
                  <a:pt x="43421" y="152139"/>
                </a:lnTo>
                <a:lnTo>
                  <a:pt x="43421" y="143935"/>
                </a:lnTo>
                <a:close/>
                <a:moveTo>
                  <a:pt x="60499" y="143935"/>
                </a:moveTo>
                <a:lnTo>
                  <a:pt x="60499" y="152139"/>
                </a:lnTo>
                <a:lnTo>
                  <a:pt x="52071" y="152139"/>
                </a:lnTo>
                <a:lnTo>
                  <a:pt x="52071" y="143935"/>
                </a:lnTo>
                <a:close/>
                <a:moveTo>
                  <a:pt x="69149" y="143935"/>
                </a:moveTo>
                <a:lnTo>
                  <a:pt x="69149" y="152139"/>
                </a:lnTo>
                <a:lnTo>
                  <a:pt x="60722" y="152139"/>
                </a:lnTo>
                <a:lnTo>
                  <a:pt x="60722" y="143935"/>
                </a:lnTo>
                <a:close/>
                <a:moveTo>
                  <a:pt x="77800" y="143935"/>
                </a:moveTo>
                <a:lnTo>
                  <a:pt x="77800" y="152139"/>
                </a:lnTo>
                <a:lnTo>
                  <a:pt x="69373" y="152139"/>
                </a:lnTo>
                <a:lnTo>
                  <a:pt x="69373" y="143935"/>
                </a:lnTo>
                <a:close/>
                <a:moveTo>
                  <a:pt x="86506" y="143935"/>
                </a:moveTo>
                <a:lnTo>
                  <a:pt x="86506" y="152139"/>
                </a:lnTo>
                <a:lnTo>
                  <a:pt x="78023" y="152139"/>
                </a:lnTo>
                <a:lnTo>
                  <a:pt x="78023" y="143935"/>
                </a:lnTo>
                <a:close/>
                <a:moveTo>
                  <a:pt x="95157" y="143935"/>
                </a:moveTo>
                <a:lnTo>
                  <a:pt x="95157" y="152139"/>
                </a:lnTo>
                <a:lnTo>
                  <a:pt x="86730" y="152139"/>
                </a:lnTo>
                <a:lnTo>
                  <a:pt x="86730" y="143935"/>
                </a:lnTo>
                <a:close/>
                <a:moveTo>
                  <a:pt x="103808" y="143935"/>
                </a:moveTo>
                <a:lnTo>
                  <a:pt x="103808" y="152139"/>
                </a:lnTo>
                <a:lnTo>
                  <a:pt x="95380" y="152139"/>
                </a:lnTo>
                <a:lnTo>
                  <a:pt x="95380" y="143935"/>
                </a:lnTo>
                <a:close/>
                <a:moveTo>
                  <a:pt x="112458" y="143935"/>
                </a:moveTo>
                <a:lnTo>
                  <a:pt x="112458" y="152139"/>
                </a:lnTo>
                <a:lnTo>
                  <a:pt x="104031" y="152139"/>
                </a:lnTo>
                <a:lnTo>
                  <a:pt x="104031" y="143935"/>
                </a:lnTo>
                <a:close/>
                <a:moveTo>
                  <a:pt x="121109" y="143935"/>
                </a:moveTo>
                <a:lnTo>
                  <a:pt x="121109" y="152139"/>
                </a:lnTo>
                <a:lnTo>
                  <a:pt x="112681" y="152139"/>
                </a:lnTo>
                <a:lnTo>
                  <a:pt x="112681" y="143935"/>
                </a:lnTo>
                <a:close/>
                <a:moveTo>
                  <a:pt x="129760" y="143935"/>
                </a:moveTo>
                <a:lnTo>
                  <a:pt x="129760" y="152139"/>
                </a:lnTo>
                <a:lnTo>
                  <a:pt x="121332" y="152139"/>
                </a:lnTo>
                <a:lnTo>
                  <a:pt x="121332" y="143935"/>
                </a:lnTo>
                <a:close/>
                <a:moveTo>
                  <a:pt x="138410" y="143935"/>
                </a:moveTo>
                <a:lnTo>
                  <a:pt x="138410" y="152139"/>
                </a:lnTo>
                <a:lnTo>
                  <a:pt x="129983" y="152139"/>
                </a:lnTo>
                <a:lnTo>
                  <a:pt x="129983" y="143935"/>
                </a:lnTo>
                <a:close/>
                <a:moveTo>
                  <a:pt x="147117" y="143935"/>
                </a:moveTo>
                <a:lnTo>
                  <a:pt x="147117" y="152139"/>
                </a:lnTo>
                <a:lnTo>
                  <a:pt x="138633" y="152139"/>
                </a:lnTo>
                <a:lnTo>
                  <a:pt x="138633" y="143935"/>
                </a:lnTo>
                <a:close/>
                <a:moveTo>
                  <a:pt x="155767" y="143935"/>
                </a:moveTo>
                <a:lnTo>
                  <a:pt x="155767" y="152139"/>
                </a:lnTo>
                <a:lnTo>
                  <a:pt x="147340" y="152139"/>
                </a:lnTo>
                <a:lnTo>
                  <a:pt x="147340" y="143935"/>
                </a:lnTo>
                <a:close/>
                <a:moveTo>
                  <a:pt x="164418" y="143935"/>
                </a:moveTo>
                <a:lnTo>
                  <a:pt x="164418" y="152139"/>
                </a:lnTo>
                <a:lnTo>
                  <a:pt x="155990" y="152139"/>
                </a:lnTo>
                <a:lnTo>
                  <a:pt x="155990" y="143935"/>
                </a:lnTo>
                <a:close/>
                <a:moveTo>
                  <a:pt x="173069" y="143935"/>
                </a:moveTo>
                <a:lnTo>
                  <a:pt x="173069" y="152139"/>
                </a:lnTo>
                <a:lnTo>
                  <a:pt x="164641" y="152139"/>
                </a:lnTo>
                <a:lnTo>
                  <a:pt x="164641" y="143935"/>
                </a:lnTo>
                <a:close/>
                <a:moveTo>
                  <a:pt x="181719" y="143935"/>
                </a:moveTo>
                <a:lnTo>
                  <a:pt x="181719" y="152139"/>
                </a:lnTo>
                <a:lnTo>
                  <a:pt x="173292" y="152139"/>
                </a:lnTo>
                <a:lnTo>
                  <a:pt x="173292" y="143935"/>
                </a:lnTo>
                <a:close/>
                <a:moveTo>
                  <a:pt x="190370" y="143935"/>
                </a:moveTo>
                <a:lnTo>
                  <a:pt x="190370" y="152139"/>
                </a:lnTo>
                <a:lnTo>
                  <a:pt x="181942" y="152139"/>
                </a:lnTo>
                <a:lnTo>
                  <a:pt x="181942" y="143935"/>
                </a:lnTo>
                <a:close/>
                <a:moveTo>
                  <a:pt x="199020" y="143935"/>
                </a:moveTo>
                <a:lnTo>
                  <a:pt x="199020" y="152139"/>
                </a:lnTo>
                <a:lnTo>
                  <a:pt x="190593" y="152139"/>
                </a:lnTo>
                <a:lnTo>
                  <a:pt x="190593" y="143935"/>
                </a:lnTo>
                <a:close/>
                <a:moveTo>
                  <a:pt x="207727" y="143935"/>
                </a:moveTo>
                <a:lnTo>
                  <a:pt x="207727" y="152139"/>
                </a:lnTo>
                <a:lnTo>
                  <a:pt x="199244" y="152139"/>
                </a:lnTo>
                <a:lnTo>
                  <a:pt x="199244" y="143935"/>
                </a:lnTo>
                <a:close/>
                <a:moveTo>
                  <a:pt x="216377" y="143935"/>
                </a:moveTo>
                <a:lnTo>
                  <a:pt x="216377" y="152139"/>
                </a:lnTo>
                <a:lnTo>
                  <a:pt x="207950" y="152139"/>
                </a:lnTo>
                <a:lnTo>
                  <a:pt x="207950" y="143935"/>
                </a:lnTo>
                <a:close/>
                <a:moveTo>
                  <a:pt x="225028" y="143935"/>
                </a:moveTo>
                <a:lnTo>
                  <a:pt x="225028" y="152139"/>
                </a:lnTo>
                <a:lnTo>
                  <a:pt x="216601" y="152139"/>
                </a:lnTo>
                <a:lnTo>
                  <a:pt x="216601" y="143935"/>
                </a:lnTo>
                <a:close/>
                <a:moveTo>
                  <a:pt x="233679" y="143935"/>
                </a:moveTo>
                <a:lnTo>
                  <a:pt x="233679" y="152139"/>
                </a:lnTo>
                <a:lnTo>
                  <a:pt x="225251" y="152139"/>
                </a:lnTo>
                <a:lnTo>
                  <a:pt x="225251" y="143935"/>
                </a:lnTo>
                <a:close/>
                <a:moveTo>
                  <a:pt x="242329" y="143935"/>
                </a:moveTo>
                <a:lnTo>
                  <a:pt x="242329" y="152139"/>
                </a:lnTo>
                <a:lnTo>
                  <a:pt x="233902" y="152139"/>
                </a:lnTo>
                <a:lnTo>
                  <a:pt x="233902" y="143935"/>
                </a:lnTo>
                <a:close/>
                <a:moveTo>
                  <a:pt x="250980" y="143935"/>
                </a:moveTo>
                <a:lnTo>
                  <a:pt x="250980" y="152139"/>
                </a:lnTo>
                <a:lnTo>
                  <a:pt x="242553" y="152139"/>
                </a:lnTo>
                <a:lnTo>
                  <a:pt x="242553" y="143935"/>
                </a:lnTo>
                <a:close/>
                <a:moveTo>
                  <a:pt x="259686" y="143935"/>
                </a:moveTo>
                <a:lnTo>
                  <a:pt x="259686" y="152139"/>
                </a:lnTo>
                <a:lnTo>
                  <a:pt x="251203" y="152139"/>
                </a:lnTo>
                <a:lnTo>
                  <a:pt x="251203" y="143935"/>
                </a:lnTo>
                <a:close/>
                <a:moveTo>
                  <a:pt x="268337" y="143935"/>
                </a:moveTo>
                <a:lnTo>
                  <a:pt x="268337" y="152139"/>
                </a:lnTo>
                <a:lnTo>
                  <a:pt x="259910" y="152139"/>
                </a:lnTo>
                <a:lnTo>
                  <a:pt x="259910" y="143935"/>
                </a:lnTo>
                <a:close/>
                <a:moveTo>
                  <a:pt x="276988" y="143935"/>
                </a:moveTo>
                <a:lnTo>
                  <a:pt x="276988" y="152139"/>
                </a:lnTo>
                <a:lnTo>
                  <a:pt x="268560" y="152139"/>
                </a:lnTo>
                <a:lnTo>
                  <a:pt x="268560" y="143935"/>
                </a:lnTo>
                <a:close/>
                <a:moveTo>
                  <a:pt x="8539" y="0"/>
                </a:moveTo>
                <a:lnTo>
                  <a:pt x="8539" y="8372"/>
                </a:lnTo>
                <a:lnTo>
                  <a:pt x="0" y="8372"/>
                </a:lnTo>
                <a:lnTo>
                  <a:pt x="0" y="8595"/>
                </a:lnTo>
                <a:lnTo>
                  <a:pt x="8539" y="8595"/>
                </a:lnTo>
                <a:lnTo>
                  <a:pt x="8539" y="16799"/>
                </a:lnTo>
                <a:lnTo>
                  <a:pt x="0" y="16799"/>
                </a:lnTo>
                <a:lnTo>
                  <a:pt x="0" y="17022"/>
                </a:lnTo>
                <a:lnTo>
                  <a:pt x="8539" y="17022"/>
                </a:lnTo>
                <a:lnTo>
                  <a:pt x="8539" y="25282"/>
                </a:lnTo>
                <a:lnTo>
                  <a:pt x="0" y="25282"/>
                </a:lnTo>
                <a:lnTo>
                  <a:pt x="0" y="25505"/>
                </a:lnTo>
                <a:lnTo>
                  <a:pt x="8539" y="25505"/>
                </a:lnTo>
                <a:lnTo>
                  <a:pt x="8539" y="33709"/>
                </a:lnTo>
                <a:lnTo>
                  <a:pt x="0" y="33709"/>
                </a:lnTo>
                <a:lnTo>
                  <a:pt x="0" y="33933"/>
                </a:lnTo>
                <a:lnTo>
                  <a:pt x="8539" y="33933"/>
                </a:lnTo>
                <a:lnTo>
                  <a:pt x="8539" y="42193"/>
                </a:lnTo>
                <a:lnTo>
                  <a:pt x="0" y="42193"/>
                </a:lnTo>
                <a:lnTo>
                  <a:pt x="0" y="42416"/>
                </a:lnTo>
                <a:lnTo>
                  <a:pt x="8539" y="42416"/>
                </a:lnTo>
                <a:lnTo>
                  <a:pt x="8539" y="50620"/>
                </a:lnTo>
                <a:lnTo>
                  <a:pt x="0" y="50620"/>
                </a:lnTo>
                <a:lnTo>
                  <a:pt x="0" y="50843"/>
                </a:lnTo>
                <a:lnTo>
                  <a:pt x="8539" y="50843"/>
                </a:lnTo>
                <a:lnTo>
                  <a:pt x="8539" y="59103"/>
                </a:lnTo>
                <a:lnTo>
                  <a:pt x="0" y="59103"/>
                </a:lnTo>
                <a:lnTo>
                  <a:pt x="0" y="59326"/>
                </a:lnTo>
                <a:lnTo>
                  <a:pt x="8539" y="59326"/>
                </a:lnTo>
                <a:lnTo>
                  <a:pt x="8539" y="67586"/>
                </a:lnTo>
                <a:lnTo>
                  <a:pt x="0" y="67586"/>
                </a:lnTo>
                <a:lnTo>
                  <a:pt x="0" y="67810"/>
                </a:lnTo>
                <a:lnTo>
                  <a:pt x="8539" y="67810"/>
                </a:lnTo>
                <a:lnTo>
                  <a:pt x="8539" y="76014"/>
                </a:lnTo>
                <a:lnTo>
                  <a:pt x="0" y="76014"/>
                </a:lnTo>
                <a:lnTo>
                  <a:pt x="0" y="76237"/>
                </a:lnTo>
                <a:lnTo>
                  <a:pt x="8539" y="76237"/>
                </a:lnTo>
                <a:lnTo>
                  <a:pt x="8539" y="84497"/>
                </a:lnTo>
                <a:lnTo>
                  <a:pt x="0" y="84497"/>
                </a:lnTo>
                <a:lnTo>
                  <a:pt x="0" y="84720"/>
                </a:lnTo>
                <a:lnTo>
                  <a:pt x="8539" y="84720"/>
                </a:lnTo>
                <a:lnTo>
                  <a:pt x="8539" y="92924"/>
                </a:lnTo>
                <a:lnTo>
                  <a:pt x="0" y="92924"/>
                </a:lnTo>
                <a:lnTo>
                  <a:pt x="0" y="93148"/>
                </a:lnTo>
                <a:lnTo>
                  <a:pt x="8539" y="93148"/>
                </a:lnTo>
                <a:lnTo>
                  <a:pt x="8539" y="101408"/>
                </a:lnTo>
                <a:lnTo>
                  <a:pt x="0" y="101408"/>
                </a:lnTo>
                <a:lnTo>
                  <a:pt x="0" y="101631"/>
                </a:lnTo>
                <a:lnTo>
                  <a:pt x="8539" y="101631"/>
                </a:lnTo>
                <a:lnTo>
                  <a:pt x="8539" y="109891"/>
                </a:lnTo>
                <a:lnTo>
                  <a:pt x="0" y="109891"/>
                </a:lnTo>
                <a:lnTo>
                  <a:pt x="0" y="110114"/>
                </a:lnTo>
                <a:lnTo>
                  <a:pt x="8539" y="110114"/>
                </a:lnTo>
                <a:lnTo>
                  <a:pt x="8539" y="118318"/>
                </a:lnTo>
                <a:lnTo>
                  <a:pt x="0" y="118318"/>
                </a:lnTo>
                <a:lnTo>
                  <a:pt x="0" y="118541"/>
                </a:lnTo>
                <a:lnTo>
                  <a:pt x="8539" y="118541"/>
                </a:lnTo>
                <a:lnTo>
                  <a:pt x="8539" y="126801"/>
                </a:lnTo>
                <a:lnTo>
                  <a:pt x="0" y="126801"/>
                </a:lnTo>
                <a:lnTo>
                  <a:pt x="0" y="127025"/>
                </a:lnTo>
                <a:lnTo>
                  <a:pt x="8539" y="127025"/>
                </a:lnTo>
                <a:lnTo>
                  <a:pt x="8539" y="135229"/>
                </a:lnTo>
                <a:lnTo>
                  <a:pt x="0" y="135229"/>
                </a:lnTo>
                <a:lnTo>
                  <a:pt x="0" y="135452"/>
                </a:lnTo>
                <a:lnTo>
                  <a:pt x="8539" y="135452"/>
                </a:lnTo>
                <a:lnTo>
                  <a:pt x="8539" y="143712"/>
                </a:lnTo>
                <a:lnTo>
                  <a:pt x="0" y="143712"/>
                </a:lnTo>
                <a:lnTo>
                  <a:pt x="0" y="143935"/>
                </a:lnTo>
                <a:lnTo>
                  <a:pt x="8539" y="143935"/>
                </a:lnTo>
                <a:lnTo>
                  <a:pt x="8539" y="152139"/>
                </a:lnTo>
                <a:lnTo>
                  <a:pt x="0" y="152139"/>
                </a:lnTo>
                <a:lnTo>
                  <a:pt x="0" y="152362"/>
                </a:lnTo>
                <a:lnTo>
                  <a:pt x="8539" y="152362"/>
                </a:lnTo>
                <a:lnTo>
                  <a:pt x="8539" y="160734"/>
                </a:lnTo>
                <a:lnTo>
                  <a:pt x="8762" y="160734"/>
                </a:lnTo>
                <a:lnTo>
                  <a:pt x="8762" y="152362"/>
                </a:lnTo>
                <a:lnTo>
                  <a:pt x="17190" y="152362"/>
                </a:lnTo>
                <a:lnTo>
                  <a:pt x="17190" y="160734"/>
                </a:lnTo>
                <a:lnTo>
                  <a:pt x="17413" y="160734"/>
                </a:lnTo>
                <a:lnTo>
                  <a:pt x="17413" y="152362"/>
                </a:lnTo>
                <a:lnTo>
                  <a:pt x="25840" y="152362"/>
                </a:lnTo>
                <a:lnTo>
                  <a:pt x="25840" y="160734"/>
                </a:lnTo>
                <a:lnTo>
                  <a:pt x="26064" y="160734"/>
                </a:lnTo>
                <a:lnTo>
                  <a:pt x="26064" y="152362"/>
                </a:lnTo>
                <a:lnTo>
                  <a:pt x="34547" y="152362"/>
                </a:lnTo>
                <a:lnTo>
                  <a:pt x="34547" y="160734"/>
                </a:lnTo>
                <a:lnTo>
                  <a:pt x="34770" y="160734"/>
                </a:lnTo>
                <a:lnTo>
                  <a:pt x="34770" y="152362"/>
                </a:lnTo>
                <a:lnTo>
                  <a:pt x="43197" y="152362"/>
                </a:lnTo>
                <a:lnTo>
                  <a:pt x="43197" y="160734"/>
                </a:lnTo>
                <a:lnTo>
                  <a:pt x="43421" y="160734"/>
                </a:lnTo>
                <a:lnTo>
                  <a:pt x="43421" y="152362"/>
                </a:lnTo>
                <a:lnTo>
                  <a:pt x="51848" y="152362"/>
                </a:lnTo>
                <a:lnTo>
                  <a:pt x="51848" y="160734"/>
                </a:lnTo>
                <a:lnTo>
                  <a:pt x="52071" y="160734"/>
                </a:lnTo>
                <a:lnTo>
                  <a:pt x="52071" y="152362"/>
                </a:lnTo>
                <a:lnTo>
                  <a:pt x="60499" y="152362"/>
                </a:lnTo>
                <a:lnTo>
                  <a:pt x="60499" y="160734"/>
                </a:lnTo>
                <a:lnTo>
                  <a:pt x="60722" y="160734"/>
                </a:lnTo>
                <a:lnTo>
                  <a:pt x="60722" y="152362"/>
                </a:lnTo>
                <a:lnTo>
                  <a:pt x="69149" y="152362"/>
                </a:lnTo>
                <a:lnTo>
                  <a:pt x="69149" y="160734"/>
                </a:lnTo>
                <a:lnTo>
                  <a:pt x="69373" y="160734"/>
                </a:lnTo>
                <a:lnTo>
                  <a:pt x="69373" y="152362"/>
                </a:lnTo>
                <a:lnTo>
                  <a:pt x="77800" y="152362"/>
                </a:lnTo>
                <a:lnTo>
                  <a:pt x="77800" y="160734"/>
                </a:lnTo>
                <a:lnTo>
                  <a:pt x="78023" y="160734"/>
                </a:lnTo>
                <a:lnTo>
                  <a:pt x="78023" y="152362"/>
                </a:lnTo>
                <a:lnTo>
                  <a:pt x="86506" y="152362"/>
                </a:lnTo>
                <a:lnTo>
                  <a:pt x="86506" y="160734"/>
                </a:lnTo>
                <a:lnTo>
                  <a:pt x="86730" y="160734"/>
                </a:lnTo>
                <a:lnTo>
                  <a:pt x="86730" y="152362"/>
                </a:lnTo>
                <a:lnTo>
                  <a:pt x="95157" y="152362"/>
                </a:lnTo>
                <a:lnTo>
                  <a:pt x="95157" y="160734"/>
                </a:lnTo>
                <a:lnTo>
                  <a:pt x="95380" y="160734"/>
                </a:lnTo>
                <a:lnTo>
                  <a:pt x="95380" y="152362"/>
                </a:lnTo>
                <a:lnTo>
                  <a:pt x="103808" y="152362"/>
                </a:lnTo>
                <a:lnTo>
                  <a:pt x="103808" y="160734"/>
                </a:lnTo>
                <a:lnTo>
                  <a:pt x="104031" y="160734"/>
                </a:lnTo>
                <a:lnTo>
                  <a:pt x="104031" y="152362"/>
                </a:lnTo>
                <a:lnTo>
                  <a:pt x="112458" y="152362"/>
                </a:lnTo>
                <a:lnTo>
                  <a:pt x="112458" y="160734"/>
                </a:lnTo>
                <a:lnTo>
                  <a:pt x="112681" y="160734"/>
                </a:lnTo>
                <a:lnTo>
                  <a:pt x="112681" y="152362"/>
                </a:lnTo>
                <a:lnTo>
                  <a:pt x="121109" y="152362"/>
                </a:lnTo>
                <a:lnTo>
                  <a:pt x="121109" y="160734"/>
                </a:lnTo>
                <a:lnTo>
                  <a:pt x="121332" y="160734"/>
                </a:lnTo>
                <a:lnTo>
                  <a:pt x="121332" y="152362"/>
                </a:lnTo>
                <a:lnTo>
                  <a:pt x="129760" y="152362"/>
                </a:lnTo>
                <a:lnTo>
                  <a:pt x="129760" y="160734"/>
                </a:lnTo>
                <a:lnTo>
                  <a:pt x="129983" y="160734"/>
                </a:lnTo>
                <a:lnTo>
                  <a:pt x="129983" y="152362"/>
                </a:lnTo>
                <a:lnTo>
                  <a:pt x="138410" y="152362"/>
                </a:lnTo>
                <a:lnTo>
                  <a:pt x="138410" y="160734"/>
                </a:lnTo>
                <a:lnTo>
                  <a:pt x="138633" y="160734"/>
                </a:lnTo>
                <a:lnTo>
                  <a:pt x="138633" y="152362"/>
                </a:lnTo>
                <a:lnTo>
                  <a:pt x="147117" y="152362"/>
                </a:lnTo>
                <a:lnTo>
                  <a:pt x="147117" y="160734"/>
                </a:lnTo>
                <a:lnTo>
                  <a:pt x="147340" y="160734"/>
                </a:lnTo>
                <a:lnTo>
                  <a:pt x="147340" y="152362"/>
                </a:lnTo>
                <a:lnTo>
                  <a:pt x="155767" y="152362"/>
                </a:lnTo>
                <a:lnTo>
                  <a:pt x="155767" y="160734"/>
                </a:lnTo>
                <a:lnTo>
                  <a:pt x="155990" y="160734"/>
                </a:lnTo>
                <a:lnTo>
                  <a:pt x="155990" y="152362"/>
                </a:lnTo>
                <a:lnTo>
                  <a:pt x="164418" y="152362"/>
                </a:lnTo>
                <a:lnTo>
                  <a:pt x="164418" y="160734"/>
                </a:lnTo>
                <a:lnTo>
                  <a:pt x="164641" y="160734"/>
                </a:lnTo>
                <a:lnTo>
                  <a:pt x="164641" y="152362"/>
                </a:lnTo>
                <a:lnTo>
                  <a:pt x="173069" y="152362"/>
                </a:lnTo>
                <a:lnTo>
                  <a:pt x="173069" y="160734"/>
                </a:lnTo>
                <a:lnTo>
                  <a:pt x="173292" y="160734"/>
                </a:lnTo>
                <a:lnTo>
                  <a:pt x="173292" y="152362"/>
                </a:lnTo>
                <a:lnTo>
                  <a:pt x="181719" y="152362"/>
                </a:lnTo>
                <a:lnTo>
                  <a:pt x="181719" y="160734"/>
                </a:lnTo>
                <a:lnTo>
                  <a:pt x="181942" y="160734"/>
                </a:lnTo>
                <a:lnTo>
                  <a:pt x="181942" y="152362"/>
                </a:lnTo>
                <a:lnTo>
                  <a:pt x="190370" y="152362"/>
                </a:lnTo>
                <a:lnTo>
                  <a:pt x="190370" y="160734"/>
                </a:lnTo>
                <a:lnTo>
                  <a:pt x="190593" y="160734"/>
                </a:lnTo>
                <a:lnTo>
                  <a:pt x="190593" y="152362"/>
                </a:lnTo>
                <a:lnTo>
                  <a:pt x="199020" y="152362"/>
                </a:lnTo>
                <a:lnTo>
                  <a:pt x="199020" y="160734"/>
                </a:lnTo>
                <a:lnTo>
                  <a:pt x="199244" y="160734"/>
                </a:lnTo>
                <a:lnTo>
                  <a:pt x="199244" y="152362"/>
                </a:lnTo>
                <a:lnTo>
                  <a:pt x="207727" y="152362"/>
                </a:lnTo>
                <a:lnTo>
                  <a:pt x="207727" y="160734"/>
                </a:lnTo>
                <a:lnTo>
                  <a:pt x="207950" y="160734"/>
                </a:lnTo>
                <a:lnTo>
                  <a:pt x="207950" y="152362"/>
                </a:lnTo>
                <a:lnTo>
                  <a:pt x="216377" y="152362"/>
                </a:lnTo>
                <a:lnTo>
                  <a:pt x="216377" y="160734"/>
                </a:lnTo>
                <a:lnTo>
                  <a:pt x="216601" y="160734"/>
                </a:lnTo>
                <a:lnTo>
                  <a:pt x="216601" y="152362"/>
                </a:lnTo>
                <a:lnTo>
                  <a:pt x="225028" y="152362"/>
                </a:lnTo>
                <a:lnTo>
                  <a:pt x="225028" y="160734"/>
                </a:lnTo>
                <a:lnTo>
                  <a:pt x="225251" y="160734"/>
                </a:lnTo>
                <a:lnTo>
                  <a:pt x="225251" y="152362"/>
                </a:lnTo>
                <a:lnTo>
                  <a:pt x="233679" y="152362"/>
                </a:lnTo>
                <a:lnTo>
                  <a:pt x="233679" y="160734"/>
                </a:lnTo>
                <a:lnTo>
                  <a:pt x="233902" y="160734"/>
                </a:lnTo>
                <a:lnTo>
                  <a:pt x="233902" y="152362"/>
                </a:lnTo>
                <a:lnTo>
                  <a:pt x="242329" y="152362"/>
                </a:lnTo>
                <a:lnTo>
                  <a:pt x="242329" y="160734"/>
                </a:lnTo>
                <a:lnTo>
                  <a:pt x="242553" y="160734"/>
                </a:lnTo>
                <a:lnTo>
                  <a:pt x="242553" y="152362"/>
                </a:lnTo>
                <a:lnTo>
                  <a:pt x="250980" y="152362"/>
                </a:lnTo>
                <a:lnTo>
                  <a:pt x="250980" y="160734"/>
                </a:lnTo>
                <a:lnTo>
                  <a:pt x="251203" y="160734"/>
                </a:lnTo>
                <a:lnTo>
                  <a:pt x="251203" y="152362"/>
                </a:lnTo>
                <a:lnTo>
                  <a:pt x="259686" y="152362"/>
                </a:lnTo>
                <a:lnTo>
                  <a:pt x="259686" y="160734"/>
                </a:lnTo>
                <a:lnTo>
                  <a:pt x="259910" y="160734"/>
                </a:lnTo>
                <a:lnTo>
                  <a:pt x="259910" y="152362"/>
                </a:lnTo>
                <a:lnTo>
                  <a:pt x="268337" y="152362"/>
                </a:lnTo>
                <a:lnTo>
                  <a:pt x="268337" y="160734"/>
                </a:lnTo>
                <a:lnTo>
                  <a:pt x="268560" y="160734"/>
                </a:lnTo>
                <a:lnTo>
                  <a:pt x="268560" y="152362"/>
                </a:lnTo>
                <a:lnTo>
                  <a:pt x="276988" y="152362"/>
                </a:lnTo>
                <a:lnTo>
                  <a:pt x="276988" y="160734"/>
                </a:lnTo>
                <a:lnTo>
                  <a:pt x="277211" y="160734"/>
                </a:lnTo>
                <a:lnTo>
                  <a:pt x="277211" y="152362"/>
                </a:lnTo>
                <a:lnTo>
                  <a:pt x="285750" y="152362"/>
                </a:lnTo>
                <a:lnTo>
                  <a:pt x="285750" y="152139"/>
                </a:lnTo>
                <a:lnTo>
                  <a:pt x="277211" y="152139"/>
                </a:lnTo>
                <a:lnTo>
                  <a:pt x="277211" y="143935"/>
                </a:lnTo>
                <a:lnTo>
                  <a:pt x="285750" y="143935"/>
                </a:lnTo>
                <a:lnTo>
                  <a:pt x="285750" y="143712"/>
                </a:lnTo>
                <a:lnTo>
                  <a:pt x="277211" y="143712"/>
                </a:lnTo>
                <a:lnTo>
                  <a:pt x="277211" y="135452"/>
                </a:lnTo>
                <a:lnTo>
                  <a:pt x="285750" y="135452"/>
                </a:lnTo>
                <a:lnTo>
                  <a:pt x="285750" y="135229"/>
                </a:lnTo>
                <a:lnTo>
                  <a:pt x="277211" y="135229"/>
                </a:lnTo>
                <a:lnTo>
                  <a:pt x="277211" y="127025"/>
                </a:lnTo>
                <a:lnTo>
                  <a:pt x="285750" y="127025"/>
                </a:lnTo>
                <a:lnTo>
                  <a:pt x="285750" y="126801"/>
                </a:lnTo>
                <a:lnTo>
                  <a:pt x="277211" y="126801"/>
                </a:lnTo>
                <a:lnTo>
                  <a:pt x="277211" y="118541"/>
                </a:lnTo>
                <a:lnTo>
                  <a:pt x="285750" y="118541"/>
                </a:lnTo>
                <a:lnTo>
                  <a:pt x="285750" y="118318"/>
                </a:lnTo>
                <a:lnTo>
                  <a:pt x="277211" y="118318"/>
                </a:lnTo>
                <a:lnTo>
                  <a:pt x="277211" y="110114"/>
                </a:lnTo>
                <a:lnTo>
                  <a:pt x="285750" y="110114"/>
                </a:lnTo>
                <a:lnTo>
                  <a:pt x="285750" y="109891"/>
                </a:lnTo>
                <a:lnTo>
                  <a:pt x="277211" y="109891"/>
                </a:lnTo>
                <a:lnTo>
                  <a:pt x="277211" y="101631"/>
                </a:lnTo>
                <a:lnTo>
                  <a:pt x="285750" y="101631"/>
                </a:lnTo>
                <a:lnTo>
                  <a:pt x="285750" y="101408"/>
                </a:lnTo>
                <a:lnTo>
                  <a:pt x="277211" y="101408"/>
                </a:lnTo>
                <a:lnTo>
                  <a:pt x="277211" y="93148"/>
                </a:lnTo>
                <a:lnTo>
                  <a:pt x="285750" y="93148"/>
                </a:lnTo>
                <a:lnTo>
                  <a:pt x="285750" y="92924"/>
                </a:lnTo>
                <a:lnTo>
                  <a:pt x="277211" y="92924"/>
                </a:lnTo>
                <a:lnTo>
                  <a:pt x="277211" y="84720"/>
                </a:lnTo>
                <a:lnTo>
                  <a:pt x="285750" y="84720"/>
                </a:lnTo>
                <a:lnTo>
                  <a:pt x="285750" y="84497"/>
                </a:lnTo>
                <a:lnTo>
                  <a:pt x="277211" y="84497"/>
                </a:lnTo>
                <a:lnTo>
                  <a:pt x="277211" y="76237"/>
                </a:lnTo>
                <a:lnTo>
                  <a:pt x="285750" y="76237"/>
                </a:lnTo>
                <a:lnTo>
                  <a:pt x="285750" y="76014"/>
                </a:lnTo>
                <a:lnTo>
                  <a:pt x="277211" y="76014"/>
                </a:lnTo>
                <a:lnTo>
                  <a:pt x="277211" y="67810"/>
                </a:lnTo>
                <a:lnTo>
                  <a:pt x="285750" y="67810"/>
                </a:lnTo>
                <a:lnTo>
                  <a:pt x="285750" y="67586"/>
                </a:lnTo>
                <a:lnTo>
                  <a:pt x="277211" y="67586"/>
                </a:lnTo>
                <a:lnTo>
                  <a:pt x="277211" y="59326"/>
                </a:lnTo>
                <a:lnTo>
                  <a:pt x="285750" y="59326"/>
                </a:lnTo>
                <a:lnTo>
                  <a:pt x="285750" y="59103"/>
                </a:lnTo>
                <a:lnTo>
                  <a:pt x="277211" y="59103"/>
                </a:lnTo>
                <a:lnTo>
                  <a:pt x="277211" y="50843"/>
                </a:lnTo>
                <a:lnTo>
                  <a:pt x="285750" y="50843"/>
                </a:lnTo>
                <a:lnTo>
                  <a:pt x="285750" y="50620"/>
                </a:lnTo>
                <a:lnTo>
                  <a:pt x="277211" y="50620"/>
                </a:lnTo>
                <a:lnTo>
                  <a:pt x="277211" y="42416"/>
                </a:lnTo>
                <a:lnTo>
                  <a:pt x="285750" y="42416"/>
                </a:lnTo>
                <a:lnTo>
                  <a:pt x="285750" y="42193"/>
                </a:lnTo>
                <a:lnTo>
                  <a:pt x="277211" y="42193"/>
                </a:lnTo>
                <a:lnTo>
                  <a:pt x="277211" y="33933"/>
                </a:lnTo>
                <a:lnTo>
                  <a:pt x="285750" y="33933"/>
                </a:lnTo>
                <a:lnTo>
                  <a:pt x="285750" y="33709"/>
                </a:lnTo>
                <a:lnTo>
                  <a:pt x="277211" y="33709"/>
                </a:lnTo>
                <a:lnTo>
                  <a:pt x="277211" y="25505"/>
                </a:lnTo>
                <a:lnTo>
                  <a:pt x="285750" y="25505"/>
                </a:lnTo>
                <a:lnTo>
                  <a:pt x="285750" y="25282"/>
                </a:lnTo>
                <a:lnTo>
                  <a:pt x="277211" y="25282"/>
                </a:lnTo>
                <a:lnTo>
                  <a:pt x="277211" y="17022"/>
                </a:lnTo>
                <a:lnTo>
                  <a:pt x="285750" y="17022"/>
                </a:lnTo>
                <a:lnTo>
                  <a:pt x="285750" y="16799"/>
                </a:lnTo>
                <a:lnTo>
                  <a:pt x="277211" y="16799"/>
                </a:lnTo>
                <a:lnTo>
                  <a:pt x="277211" y="8595"/>
                </a:lnTo>
                <a:lnTo>
                  <a:pt x="285750" y="8595"/>
                </a:lnTo>
                <a:lnTo>
                  <a:pt x="285750" y="8372"/>
                </a:lnTo>
                <a:lnTo>
                  <a:pt x="277211" y="8372"/>
                </a:lnTo>
                <a:lnTo>
                  <a:pt x="277211" y="0"/>
                </a:lnTo>
                <a:lnTo>
                  <a:pt x="276988" y="0"/>
                </a:lnTo>
                <a:lnTo>
                  <a:pt x="276988" y="8372"/>
                </a:lnTo>
                <a:lnTo>
                  <a:pt x="268560" y="8372"/>
                </a:lnTo>
                <a:lnTo>
                  <a:pt x="268560" y="0"/>
                </a:lnTo>
                <a:lnTo>
                  <a:pt x="268337" y="0"/>
                </a:lnTo>
                <a:lnTo>
                  <a:pt x="268337" y="8372"/>
                </a:lnTo>
                <a:lnTo>
                  <a:pt x="259910" y="8372"/>
                </a:lnTo>
                <a:lnTo>
                  <a:pt x="259910" y="0"/>
                </a:lnTo>
                <a:lnTo>
                  <a:pt x="259686" y="0"/>
                </a:lnTo>
                <a:lnTo>
                  <a:pt x="259686" y="8372"/>
                </a:lnTo>
                <a:lnTo>
                  <a:pt x="251203" y="8372"/>
                </a:lnTo>
                <a:lnTo>
                  <a:pt x="251203" y="0"/>
                </a:lnTo>
                <a:lnTo>
                  <a:pt x="250980" y="0"/>
                </a:lnTo>
                <a:lnTo>
                  <a:pt x="250980" y="8372"/>
                </a:lnTo>
                <a:lnTo>
                  <a:pt x="242553" y="8372"/>
                </a:lnTo>
                <a:lnTo>
                  <a:pt x="242553" y="0"/>
                </a:lnTo>
                <a:lnTo>
                  <a:pt x="242329" y="0"/>
                </a:lnTo>
                <a:lnTo>
                  <a:pt x="242329" y="8372"/>
                </a:lnTo>
                <a:lnTo>
                  <a:pt x="233902" y="8372"/>
                </a:lnTo>
                <a:lnTo>
                  <a:pt x="233902" y="0"/>
                </a:lnTo>
                <a:lnTo>
                  <a:pt x="233679" y="0"/>
                </a:lnTo>
                <a:lnTo>
                  <a:pt x="233679" y="8372"/>
                </a:lnTo>
                <a:lnTo>
                  <a:pt x="225251" y="8372"/>
                </a:lnTo>
                <a:lnTo>
                  <a:pt x="225251" y="0"/>
                </a:lnTo>
                <a:lnTo>
                  <a:pt x="225028" y="0"/>
                </a:lnTo>
                <a:lnTo>
                  <a:pt x="225028" y="8372"/>
                </a:lnTo>
                <a:lnTo>
                  <a:pt x="216601" y="8372"/>
                </a:lnTo>
                <a:lnTo>
                  <a:pt x="216601" y="0"/>
                </a:lnTo>
                <a:lnTo>
                  <a:pt x="216377" y="0"/>
                </a:lnTo>
                <a:lnTo>
                  <a:pt x="216377" y="8372"/>
                </a:lnTo>
                <a:lnTo>
                  <a:pt x="207950" y="8372"/>
                </a:lnTo>
                <a:lnTo>
                  <a:pt x="207950" y="0"/>
                </a:lnTo>
                <a:lnTo>
                  <a:pt x="207727" y="0"/>
                </a:lnTo>
                <a:lnTo>
                  <a:pt x="207727" y="8372"/>
                </a:lnTo>
                <a:lnTo>
                  <a:pt x="199244" y="8372"/>
                </a:lnTo>
                <a:lnTo>
                  <a:pt x="199244" y="0"/>
                </a:lnTo>
                <a:lnTo>
                  <a:pt x="199020" y="0"/>
                </a:lnTo>
                <a:lnTo>
                  <a:pt x="199020" y="8372"/>
                </a:lnTo>
                <a:lnTo>
                  <a:pt x="190593" y="8372"/>
                </a:lnTo>
                <a:lnTo>
                  <a:pt x="190593" y="0"/>
                </a:lnTo>
                <a:lnTo>
                  <a:pt x="190370" y="0"/>
                </a:lnTo>
                <a:lnTo>
                  <a:pt x="190370" y="8372"/>
                </a:lnTo>
                <a:lnTo>
                  <a:pt x="181942" y="8372"/>
                </a:lnTo>
                <a:lnTo>
                  <a:pt x="181942" y="0"/>
                </a:lnTo>
                <a:lnTo>
                  <a:pt x="181719" y="0"/>
                </a:lnTo>
                <a:lnTo>
                  <a:pt x="181719" y="8372"/>
                </a:lnTo>
                <a:lnTo>
                  <a:pt x="173292" y="8372"/>
                </a:lnTo>
                <a:lnTo>
                  <a:pt x="173292" y="0"/>
                </a:lnTo>
                <a:lnTo>
                  <a:pt x="173069" y="0"/>
                </a:lnTo>
                <a:lnTo>
                  <a:pt x="173069" y="8372"/>
                </a:lnTo>
                <a:lnTo>
                  <a:pt x="164641" y="8372"/>
                </a:lnTo>
                <a:lnTo>
                  <a:pt x="164641" y="0"/>
                </a:lnTo>
                <a:lnTo>
                  <a:pt x="164418" y="0"/>
                </a:lnTo>
                <a:lnTo>
                  <a:pt x="164418" y="8372"/>
                </a:lnTo>
                <a:lnTo>
                  <a:pt x="155990" y="8372"/>
                </a:lnTo>
                <a:lnTo>
                  <a:pt x="155990" y="0"/>
                </a:lnTo>
                <a:lnTo>
                  <a:pt x="155767" y="0"/>
                </a:lnTo>
                <a:lnTo>
                  <a:pt x="155767" y="8372"/>
                </a:lnTo>
                <a:lnTo>
                  <a:pt x="147340" y="8372"/>
                </a:lnTo>
                <a:lnTo>
                  <a:pt x="147340" y="0"/>
                </a:lnTo>
                <a:lnTo>
                  <a:pt x="147117" y="0"/>
                </a:lnTo>
                <a:lnTo>
                  <a:pt x="147117" y="8372"/>
                </a:lnTo>
                <a:lnTo>
                  <a:pt x="138633" y="8372"/>
                </a:lnTo>
                <a:lnTo>
                  <a:pt x="138633" y="0"/>
                </a:lnTo>
                <a:lnTo>
                  <a:pt x="138410" y="0"/>
                </a:lnTo>
                <a:lnTo>
                  <a:pt x="138410" y="8372"/>
                </a:lnTo>
                <a:lnTo>
                  <a:pt x="129983" y="8372"/>
                </a:lnTo>
                <a:lnTo>
                  <a:pt x="129983" y="0"/>
                </a:lnTo>
                <a:lnTo>
                  <a:pt x="129760" y="0"/>
                </a:lnTo>
                <a:lnTo>
                  <a:pt x="129760" y="8372"/>
                </a:lnTo>
                <a:lnTo>
                  <a:pt x="121332" y="8372"/>
                </a:lnTo>
                <a:lnTo>
                  <a:pt x="121332" y="0"/>
                </a:lnTo>
                <a:lnTo>
                  <a:pt x="121109" y="0"/>
                </a:lnTo>
                <a:lnTo>
                  <a:pt x="121109" y="8372"/>
                </a:lnTo>
                <a:lnTo>
                  <a:pt x="112681" y="8372"/>
                </a:lnTo>
                <a:lnTo>
                  <a:pt x="112681" y="0"/>
                </a:lnTo>
                <a:lnTo>
                  <a:pt x="112458" y="0"/>
                </a:lnTo>
                <a:lnTo>
                  <a:pt x="112458" y="8372"/>
                </a:lnTo>
                <a:lnTo>
                  <a:pt x="104031" y="8372"/>
                </a:lnTo>
                <a:lnTo>
                  <a:pt x="104031" y="0"/>
                </a:lnTo>
                <a:lnTo>
                  <a:pt x="103808" y="0"/>
                </a:lnTo>
                <a:lnTo>
                  <a:pt x="103808" y="8372"/>
                </a:lnTo>
                <a:lnTo>
                  <a:pt x="95380" y="8372"/>
                </a:lnTo>
                <a:lnTo>
                  <a:pt x="95380" y="0"/>
                </a:lnTo>
                <a:lnTo>
                  <a:pt x="95157" y="0"/>
                </a:lnTo>
                <a:lnTo>
                  <a:pt x="95157" y="8372"/>
                </a:lnTo>
                <a:lnTo>
                  <a:pt x="86730" y="8372"/>
                </a:lnTo>
                <a:lnTo>
                  <a:pt x="86730" y="0"/>
                </a:lnTo>
                <a:lnTo>
                  <a:pt x="86506" y="0"/>
                </a:lnTo>
                <a:lnTo>
                  <a:pt x="86506" y="8372"/>
                </a:lnTo>
                <a:lnTo>
                  <a:pt x="78023" y="8372"/>
                </a:lnTo>
                <a:lnTo>
                  <a:pt x="78023" y="0"/>
                </a:lnTo>
                <a:lnTo>
                  <a:pt x="77800" y="0"/>
                </a:lnTo>
                <a:lnTo>
                  <a:pt x="77800" y="8372"/>
                </a:lnTo>
                <a:lnTo>
                  <a:pt x="69373" y="8372"/>
                </a:lnTo>
                <a:lnTo>
                  <a:pt x="69373" y="0"/>
                </a:lnTo>
                <a:lnTo>
                  <a:pt x="69149" y="0"/>
                </a:lnTo>
                <a:lnTo>
                  <a:pt x="69149" y="8372"/>
                </a:lnTo>
                <a:lnTo>
                  <a:pt x="60722" y="8372"/>
                </a:lnTo>
                <a:lnTo>
                  <a:pt x="60722" y="0"/>
                </a:lnTo>
                <a:lnTo>
                  <a:pt x="60499" y="0"/>
                </a:lnTo>
                <a:lnTo>
                  <a:pt x="60499" y="8372"/>
                </a:lnTo>
                <a:lnTo>
                  <a:pt x="52071" y="8372"/>
                </a:lnTo>
                <a:lnTo>
                  <a:pt x="52071" y="0"/>
                </a:lnTo>
                <a:lnTo>
                  <a:pt x="51848" y="0"/>
                </a:lnTo>
                <a:lnTo>
                  <a:pt x="51848" y="8372"/>
                </a:lnTo>
                <a:lnTo>
                  <a:pt x="43421" y="8372"/>
                </a:lnTo>
                <a:lnTo>
                  <a:pt x="43421" y="0"/>
                </a:lnTo>
                <a:lnTo>
                  <a:pt x="43197" y="0"/>
                </a:lnTo>
                <a:lnTo>
                  <a:pt x="43197" y="8372"/>
                </a:lnTo>
                <a:lnTo>
                  <a:pt x="34770" y="8372"/>
                </a:lnTo>
                <a:lnTo>
                  <a:pt x="34770" y="0"/>
                </a:lnTo>
                <a:lnTo>
                  <a:pt x="34547" y="0"/>
                </a:lnTo>
                <a:lnTo>
                  <a:pt x="34547" y="8372"/>
                </a:lnTo>
                <a:lnTo>
                  <a:pt x="26064" y="8372"/>
                </a:lnTo>
                <a:lnTo>
                  <a:pt x="26064" y="0"/>
                </a:lnTo>
                <a:lnTo>
                  <a:pt x="25840" y="0"/>
                </a:lnTo>
                <a:lnTo>
                  <a:pt x="25840" y="8372"/>
                </a:lnTo>
                <a:lnTo>
                  <a:pt x="17413" y="8372"/>
                </a:lnTo>
                <a:lnTo>
                  <a:pt x="17413" y="0"/>
                </a:lnTo>
                <a:lnTo>
                  <a:pt x="17190" y="0"/>
                </a:lnTo>
                <a:lnTo>
                  <a:pt x="17190" y="8372"/>
                </a:lnTo>
                <a:lnTo>
                  <a:pt x="8762" y="8372"/>
                </a:lnTo>
                <a:lnTo>
                  <a:pt x="8762" y="0"/>
                </a:lnTo>
                <a:close/>
              </a:path>
            </a:pathLst>
          </a:cu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739675" y="535000"/>
            <a:ext cx="76860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739680" y="1536704"/>
            <a:ext cx="7686000" cy="41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▫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●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○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■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ransition>
    <p:fade thruBlk="1"/>
  </p:transition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Packet Capture and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6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RSA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52627">
              <a:defRPr sz="3959" spc="79"/>
            </a:lvl1pPr>
          </a:lstStyle>
          <a:p>
            <a:r>
              <a:rPr lang="en-US" dirty="0" smtClean="0"/>
              <a:t>Packet Capture</a:t>
            </a:r>
            <a:endParaRPr dirty="0"/>
          </a:p>
        </p:txBody>
      </p:sp>
      <p:sp>
        <p:nvSpPr>
          <p:cNvPr id="190" name="Body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To identify and investigate events on a network, network packets can be captured from an endpoint</a:t>
            </a:r>
          </a:p>
          <a:p>
            <a:r>
              <a:rPr lang="en-US" dirty="0" smtClean="0"/>
              <a:t>Network traffic is collected and stored in either </a:t>
            </a:r>
            <a:r>
              <a:rPr lang="en-US" dirty="0" err="1" smtClean="0"/>
              <a:t>pcap</a:t>
            </a:r>
            <a:r>
              <a:rPr lang="en-US" dirty="0" smtClean="0"/>
              <a:t> or </a:t>
            </a:r>
            <a:r>
              <a:rPr lang="en-US" dirty="0" err="1" smtClean="0"/>
              <a:t>libcap</a:t>
            </a:r>
            <a:r>
              <a:rPr lang="en-US" dirty="0" smtClean="0"/>
              <a:t> format</a:t>
            </a:r>
          </a:p>
          <a:p>
            <a:r>
              <a:rPr lang="en-US" dirty="0" smtClean="0"/>
              <a:t>A few commonly used sniffers/network analyzers:</a:t>
            </a:r>
          </a:p>
          <a:p>
            <a:pPr lvl="1"/>
            <a:r>
              <a:rPr lang="en-US" dirty="0" err="1"/>
              <a:t>t</a:t>
            </a:r>
            <a:r>
              <a:rPr lang="en-US" dirty="0" err="1" smtClean="0"/>
              <a:t>cpdump</a:t>
            </a:r>
            <a:endParaRPr lang="en-US" dirty="0" smtClean="0"/>
          </a:p>
          <a:p>
            <a:pPr lvl="1"/>
            <a:r>
              <a:rPr lang="en-US" dirty="0" smtClean="0"/>
              <a:t>Wireshark</a:t>
            </a:r>
          </a:p>
          <a:p>
            <a:pPr lvl="1"/>
            <a:r>
              <a:rPr lang="en-US" dirty="0" err="1" smtClean="0"/>
              <a:t>Windump</a:t>
            </a:r>
            <a:endParaRPr lang="en-US" dirty="0" smtClean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7753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Wireshark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Can sort and filter by protocol, source IP, destination IP, or other desired fields</a:t>
            </a:r>
          </a:p>
          <a:p>
            <a:r>
              <a:rPr lang="en-US" sz="2000" dirty="0" smtClean="0"/>
              <a:t>More information on how to use Wireshark and </a:t>
            </a:r>
            <a:r>
              <a:rPr lang="en-US" sz="2000" dirty="0" err="1" smtClean="0"/>
              <a:t>tcpdump</a:t>
            </a:r>
            <a:r>
              <a:rPr lang="en-US" sz="2000" dirty="0" smtClean="0"/>
              <a:t> can be found in the Cyber Operation and Penetration Testing course, “Network traffic monitoring and analysis using Wireshark” lecture</a:t>
            </a:r>
            <a:endParaRPr lang="en-US" sz="2000" dirty="0"/>
          </a:p>
        </p:txBody>
      </p:sp>
      <p:pic>
        <p:nvPicPr>
          <p:cNvPr id="1027" name="Picture 3" descr="D:\General UF Stuff\Sixth Semester\Malware RE\Practical 3\Network Behavior\msn get reques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3670300"/>
            <a:ext cx="7086600" cy="2879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3365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Wireshark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be used to </a:t>
            </a:r>
          </a:p>
          <a:p>
            <a:pPr marL="76200" indent="0">
              <a:buNone/>
            </a:pPr>
            <a:r>
              <a:rPr lang="en-US" dirty="0"/>
              <a:t>m</a:t>
            </a:r>
            <a:r>
              <a:rPr lang="en-US" dirty="0" smtClean="0"/>
              <a:t>onitor and analyze</a:t>
            </a:r>
          </a:p>
          <a:p>
            <a:pPr marL="76200" indent="0">
              <a:buNone/>
            </a:pPr>
            <a:r>
              <a:rPr lang="en-US" dirty="0" smtClean="0"/>
              <a:t>device traffic, such as </a:t>
            </a:r>
          </a:p>
          <a:p>
            <a:pPr marL="76200" indent="0">
              <a:buNone/>
            </a:pPr>
            <a:r>
              <a:rPr lang="en-US" dirty="0" smtClean="0"/>
              <a:t>a USB device</a:t>
            </a:r>
            <a:endParaRPr lang="en-US" dirty="0"/>
          </a:p>
        </p:txBody>
      </p:sp>
      <p:pic>
        <p:nvPicPr>
          <p:cNvPr id="2050" name="Picture 2" descr="C:\Users\Claire\Desktop\Forensics Course\usb chal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04"/>
          <a:stretch/>
        </p:blipFill>
        <p:spPr bwMode="auto">
          <a:xfrm>
            <a:off x="4445000" y="1447800"/>
            <a:ext cx="4102100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7120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Scapy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python tool to parse packet data and decode network activity, without automatic interpretation of results to avoid erroneous conclusions </a:t>
            </a:r>
          </a:p>
          <a:p>
            <a:r>
              <a:rPr lang="en-US" dirty="0" smtClean="0"/>
              <a:t> https</a:t>
            </a:r>
            <a:r>
              <a:rPr lang="en-US" dirty="0"/>
              <a:t>://scapy.net</a:t>
            </a:r>
            <a:r>
              <a:rPr lang="en-US" dirty="0" smtClean="0"/>
              <a:t>/</a:t>
            </a:r>
          </a:p>
          <a:p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smtClean="0"/>
              <a:t>www.holidayhackchallenge.com/2015/winners/ctfhacker/holidayhack2015-writeup/counterhack-holidayhack.html shows the usage of </a:t>
            </a:r>
            <a:r>
              <a:rPr lang="en-US" dirty="0" err="1" smtClean="0"/>
              <a:t>scapy</a:t>
            </a:r>
            <a:r>
              <a:rPr lang="en-US" dirty="0" smtClean="0"/>
              <a:t> to solve a CTF challenge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8397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Analysis in CTFs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CTFs include a packet analysis challenge under the Forensics category</a:t>
            </a:r>
          </a:p>
          <a:p>
            <a:r>
              <a:rPr lang="en-US" dirty="0" smtClean="0"/>
              <a:t>Often, a </a:t>
            </a:r>
            <a:r>
              <a:rPr lang="en-US" dirty="0" err="1" smtClean="0"/>
              <a:t>pcap</a:t>
            </a:r>
            <a:r>
              <a:rPr lang="en-US" dirty="0" smtClean="0"/>
              <a:t> showing a custom communication protocol is used</a:t>
            </a:r>
          </a:p>
          <a:p>
            <a:pPr lvl="1"/>
            <a:r>
              <a:rPr lang="en-US" dirty="0" smtClean="0"/>
              <a:t>Most likely involves reverse engineering the communication protocol to find the flag</a:t>
            </a:r>
          </a:p>
          <a:p>
            <a:r>
              <a:rPr lang="en-US" dirty="0" smtClean="0"/>
              <a:t>May use a known communication protocol but require the recovery of an obscured piece of data the identification of a certain host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8189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liard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Thaliard · SlidesCarnival</Template>
  <TotalTime>54</TotalTime>
  <Words>210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Thaliard template</vt:lpstr>
      <vt:lpstr>Packet Capture and Analysis</vt:lpstr>
      <vt:lpstr>Packet Capture</vt:lpstr>
      <vt:lpstr>Wireshark</vt:lpstr>
      <vt:lpstr>Wireshark</vt:lpstr>
      <vt:lpstr>Scapy</vt:lpstr>
      <vt:lpstr>Packet Analysis in CTFs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Packet Capture and Analysis</dc:title>
  <dc:creator>Claire Seiler</dc:creator>
  <cp:lastModifiedBy>Claire Seiler</cp:lastModifiedBy>
  <cp:revision>7</cp:revision>
  <dcterms:created xsi:type="dcterms:W3CDTF">2006-08-16T00:00:00Z</dcterms:created>
  <dcterms:modified xsi:type="dcterms:W3CDTF">2019-05-13T01:33:03Z</dcterms:modified>
</cp:coreProperties>
</file>